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060" r:id="rId2"/>
    <p:sldId id="1061" r:id="rId3"/>
    <p:sldId id="1062" r:id="rId4"/>
    <p:sldId id="1064" r:id="rId5"/>
    <p:sldId id="1065" r:id="rId6"/>
    <p:sldId id="1066" r:id="rId7"/>
    <p:sldId id="1067" r:id="rId8"/>
    <p:sldId id="1068" r:id="rId9"/>
    <p:sldId id="1096" r:id="rId10"/>
    <p:sldId id="1069" r:id="rId11"/>
    <p:sldId id="1097" r:id="rId12"/>
    <p:sldId id="1099" r:id="rId13"/>
    <p:sldId id="1100" r:id="rId14"/>
    <p:sldId id="1101" r:id="rId15"/>
    <p:sldId id="1102" r:id="rId16"/>
    <p:sldId id="1103" r:id="rId17"/>
    <p:sldId id="1104" r:id="rId18"/>
    <p:sldId id="1109" r:id="rId19"/>
    <p:sldId id="1110" r:id="rId20"/>
    <p:sldId id="1106" r:id="rId21"/>
    <p:sldId id="1105" r:id="rId22"/>
    <p:sldId id="1107" r:id="rId23"/>
    <p:sldId id="1108" r:id="rId24"/>
    <p:sldId id="1111" r:id="rId25"/>
    <p:sldId id="1112" r:id="rId26"/>
    <p:sldId id="1113" r:id="rId27"/>
    <p:sldId id="1114" r:id="rId28"/>
    <p:sldId id="1115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9180-1285-4032-A681-C75241908B49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C6A1-6E12-420D-A63C-A209680334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84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984AF-0968-44FC-B4CF-47A8C37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479-48BA-4BD1-8423-D29BB38E3537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BCBD-33C1-4A68-8153-BD7A72C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4145A-F002-494A-82D5-22D5CA3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6231A-5CF9-46F8-BE9A-984F78F5BFB6}"/>
              </a:ext>
            </a:extLst>
          </p:cNvPr>
          <p:cNvCxnSpPr>
            <a:cxnSpLocks/>
          </p:cNvCxnSpPr>
          <p:nvPr userDrawn="1"/>
        </p:nvCxnSpPr>
        <p:spPr>
          <a:xfrm>
            <a:off x="40638" y="668352"/>
            <a:ext cx="12110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0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85BD8-EF05-497F-80C5-672F7C47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731DB0-87DE-4C66-BEF9-8BEC95236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E7EA65-0C73-4592-9D84-24E186EC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4D74-A715-49AD-AEFF-CEFBC1B82A7E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9B9119-899C-4741-A7A9-6D024080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1E47F7-2747-4A31-A076-36BCD88E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63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763975-E46B-4BE3-A6E6-8296060F6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517842-AEDE-4A3E-91CE-A5211E65A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7D8E07-1970-4427-933D-179ECDE9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BD58-3556-4CDB-94C1-7F4BCC421661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8077F-49A7-413A-AC0E-CC2F40C8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2560F5-3E63-4598-85EA-E558D37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16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205714-9D07-4355-AA18-29903DFA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395D63-9A8C-49A9-A8B5-06720C28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A34CD-8B27-4C3E-A46F-3935A96B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004F-1335-424D-BD31-0E8C5CE8907A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1249F9-5F25-41CE-9C61-D3583331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3DB883-DDA3-4CAC-BB11-C43456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0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1A6A11-9C00-4BC7-B488-4CC5ED59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594A66-E3CB-490D-A63B-FEB1C0A72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B53C52-64DC-414F-8F7D-88561143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728C-990C-4D99-B714-7B3E25508F76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04A9B1-E655-40B2-B4F1-C3FCC16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CC104-CE06-4380-947F-ADF9A652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45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2AA594-4CF3-4697-A003-69D65A00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CCF648-D035-4520-9891-621C23B79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7F539-3943-4AD6-9664-F585099D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4CC7CA-7830-4C52-8B8A-66B6498C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D1-1B62-4047-94DD-888E61167A88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1DE371-5B4F-44F1-9737-6F504927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C1A3CC-FC94-4596-87AC-7101083C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23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3EDA57-0A29-4F09-8547-C9BB491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B64BCD-F2F0-4A08-B5B2-04432D05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39BE13-4D07-4D6C-99EF-DC6250FFA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FBCC64D-3FDB-45E3-9CDD-78BE0A46E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7CE0B2-7378-490A-AE5A-ADD811E5D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BF8A014-BB86-4234-8809-8C042BBB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4888-8A7F-44E3-8E79-7B620118EA8E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BC420A-FDA0-40D1-8110-4716F571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1C6EC9-9CE0-4F31-9D25-7E19647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5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F494C-5C96-474D-A7B8-D7966EC8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8E1F2-6D50-4999-A070-E67B110B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6506-C0EB-4D17-8064-4EB2A1333CB7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A4D220-9B94-4162-AFB5-EB6E6FFD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EDFC50-9A90-4194-A6A1-7533E53F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49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B076BE-00B4-44D5-8F70-35A58593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61CD-8B69-40F5-BF53-072CE83E01B8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0E3546-26FD-40AD-80B3-43AC877F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77C5FE-9382-4CBC-BD61-CD36826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6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28F74-5642-4EE0-B2DF-2D3A9782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88176B-8F3B-482B-A20D-C02FCBE95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C3A5C7-25EF-49A6-A83D-B1C35B3DD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583FE5-30C8-4D74-9438-032800D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4ECA-3E2B-460A-AB95-817E18C1E161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6CE3DE-529B-427A-95CA-308E553F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CADD20-0B6C-4C34-A4D1-010E8AEF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6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F5285-E2CC-4D26-B659-EF2CB0E8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8B2CBF-CEA7-4B30-8876-42881C525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C51440-CF93-4FA2-BD5B-7AD881C17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9C7342-D4E2-40A5-9A71-819490EA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1CCF-15D0-4258-8839-DA79B65C9BB0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4A0891-0F8A-4858-A654-9A71DE33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06F030-3067-44A3-A7A9-EF0AE7E4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9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3C8E95-3A2D-438D-8CFF-B8EB681C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ADEF24-B9C5-4443-9ED1-BDB358E8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05B00C-E74E-4205-ADB6-FA657682F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53A1-0445-48B1-8CDC-407FF2E9C8DD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DEED4B-1676-4229-9346-361A3EE23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satoshu.com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E3BD43-900E-42CF-BAAE-0B6E14D80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8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3" Type="http://schemas.openxmlformats.org/officeDocument/2006/relationships/image" Target="../media/image220.png"/><Relationship Id="rId7" Type="http://schemas.openxmlformats.org/officeDocument/2006/relationships/image" Target="../media/image232.png"/><Relationship Id="rId12" Type="http://schemas.openxmlformats.org/officeDocument/2006/relationships/image" Target="../media/image226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11" Type="http://schemas.openxmlformats.org/officeDocument/2006/relationships/image" Target="../media/image225.png"/><Relationship Id="rId5" Type="http://schemas.openxmlformats.org/officeDocument/2006/relationships/image" Target="../media/image230.png"/><Relationship Id="rId10" Type="http://schemas.openxmlformats.org/officeDocument/2006/relationships/image" Target="../media/image224.png"/><Relationship Id="rId4" Type="http://schemas.openxmlformats.org/officeDocument/2006/relationships/image" Target="../media/image221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3" Type="http://schemas.openxmlformats.org/officeDocument/2006/relationships/image" Target="../media/image1320.png"/><Relationship Id="rId7" Type="http://schemas.openxmlformats.org/officeDocument/2006/relationships/image" Target="../media/image136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0.png"/><Relationship Id="rId5" Type="http://schemas.openxmlformats.org/officeDocument/2006/relationships/image" Target="../media/image1340.png"/><Relationship Id="rId4" Type="http://schemas.openxmlformats.org/officeDocument/2006/relationships/image" Target="../media/image133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3" Type="http://schemas.openxmlformats.org/officeDocument/2006/relationships/image" Target="../media/image1390.png"/><Relationship Id="rId7" Type="http://schemas.openxmlformats.org/officeDocument/2006/relationships/image" Target="../media/image1430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0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80.png"/><Relationship Id="rId4" Type="http://schemas.openxmlformats.org/officeDocument/2006/relationships/image" Target="../media/image14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3" Type="http://schemas.openxmlformats.org/officeDocument/2006/relationships/image" Target="../media/image1500.png"/><Relationship Id="rId7" Type="http://schemas.openxmlformats.org/officeDocument/2006/relationships/image" Target="../media/image1540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0.png"/><Relationship Id="rId5" Type="http://schemas.openxmlformats.org/officeDocument/2006/relationships/image" Target="../media/image1520.png"/><Relationship Id="rId4" Type="http://schemas.openxmlformats.org/officeDocument/2006/relationships/image" Target="../media/image1510.png"/><Relationship Id="rId9" Type="http://schemas.openxmlformats.org/officeDocument/2006/relationships/image" Target="../media/image15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B7689D4-E8AC-4B51-A4BD-AF07ACB52EC8}"/>
                  </a:ext>
                </a:extLst>
              </p:cNvPr>
              <p:cNvSpPr/>
              <p:nvPr/>
            </p:nvSpPr>
            <p:spPr>
              <a:xfrm>
                <a:off x="3440395" y="4839206"/>
                <a:ext cx="3091766" cy="753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𝒂</m:t>
                    </m:r>
                  </m:oMath>
                </a14:m>
                <a:r>
                  <a:rPr lang="ja-JP" altLang="en-US" sz="4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endParaRPr lang="ja-JP" altLang="en-US" sz="13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B7689D4-E8AC-4B51-A4BD-AF07ACB52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395" y="4839206"/>
                <a:ext cx="3091766" cy="753861"/>
              </a:xfrm>
              <a:prstGeom prst="rect">
                <a:avLst/>
              </a:prstGeom>
              <a:blipFill>
                <a:blip r:embed="rId2"/>
                <a:stretch>
                  <a:fillRect t="-14634" b="-29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E7AB213A-4C81-444D-8663-A2326C7583FA}"/>
                  </a:ext>
                </a:extLst>
              </p:cNvPr>
              <p:cNvSpPr/>
              <p:nvPr/>
            </p:nvSpPr>
            <p:spPr>
              <a:xfrm>
                <a:off x="4503489" y="4671830"/>
                <a:ext cx="1862881" cy="1139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E7AB213A-4C81-444D-8663-A2326C758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489" y="4671830"/>
                <a:ext cx="1862881" cy="1139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DE4713F-9744-45AD-B180-7A7424B84585}"/>
                  </a:ext>
                </a:extLst>
              </p:cNvPr>
              <p:cNvSpPr/>
              <p:nvPr/>
            </p:nvSpPr>
            <p:spPr>
              <a:xfrm>
                <a:off x="1180538" y="3644042"/>
                <a:ext cx="4087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この図における加速度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𝒂</m:t>
                    </m:r>
                  </m:oMath>
                </a14:m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DE4713F-9744-45AD-B180-7A7424B84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38" y="3644042"/>
                <a:ext cx="4087979" cy="461665"/>
              </a:xfrm>
              <a:prstGeom prst="rect">
                <a:avLst/>
              </a:prstGeom>
              <a:blipFill>
                <a:blip r:embed="rId4"/>
                <a:stretch>
                  <a:fillRect l="-2388" t="-14474" r="-179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9BEDFD5-E7BA-4F4A-92A8-592EF088A6C4}"/>
              </a:ext>
            </a:extLst>
          </p:cNvPr>
          <p:cNvSpPr/>
          <p:nvPr/>
        </p:nvSpPr>
        <p:spPr>
          <a:xfrm>
            <a:off x="6366370" y="4964666"/>
            <a:ext cx="32624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・・・・式（１）</a:t>
            </a:r>
            <a:endParaRPr lang="ja-JP" altLang="en-US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C5AE15B-F986-4768-8C6E-2F38CD593A97}"/>
              </a:ext>
            </a:extLst>
          </p:cNvPr>
          <p:cNvCxnSpPr/>
          <p:nvPr/>
        </p:nvCxnSpPr>
        <p:spPr>
          <a:xfrm>
            <a:off x="2303490" y="2305880"/>
            <a:ext cx="8142317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5BDEA5C-70BC-4232-835E-0797BE73EE75}"/>
              </a:ext>
            </a:extLst>
          </p:cNvPr>
          <p:cNvCxnSpPr/>
          <p:nvPr/>
        </p:nvCxnSpPr>
        <p:spPr>
          <a:xfrm>
            <a:off x="7879252" y="2118844"/>
            <a:ext cx="0" cy="3740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650FDCA-E1AD-4B10-BD2C-707556E27034}"/>
              </a:ext>
            </a:extLst>
          </p:cNvPr>
          <p:cNvSpPr/>
          <p:nvPr/>
        </p:nvSpPr>
        <p:spPr>
          <a:xfrm>
            <a:off x="9466290" y="1785581"/>
            <a:ext cx="1253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平成明朝体W3"/>
              </a:rPr>
              <a:t>右（正）</a:t>
            </a:r>
            <a:endParaRPr lang="ja-JP" altLang="en-US" sz="2000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16A659C-5CF5-4F4F-A1D3-16D6E79B7709}"/>
              </a:ext>
            </a:extLst>
          </p:cNvPr>
          <p:cNvCxnSpPr/>
          <p:nvPr/>
        </p:nvCxnSpPr>
        <p:spPr>
          <a:xfrm>
            <a:off x="3591732" y="2118844"/>
            <a:ext cx="0" cy="3740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FB992BD-C145-47F7-A4DC-AFDC8EBFF94E}"/>
                  </a:ext>
                </a:extLst>
              </p:cNvPr>
              <p:cNvSpPr/>
              <p:nvPr/>
            </p:nvSpPr>
            <p:spPr>
              <a:xfrm>
                <a:off x="3186427" y="2519232"/>
                <a:ext cx="9790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時刻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FB992BD-C145-47F7-A4DC-AFDC8EBFF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427" y="2519232"/>
                <a:ext cx="979018" cy="707886"/>
              </a:xfrm>
              <a:prstGeom prst="rect">
                <a:avLst/>
              </a:prstGeom>
              <a:blipFill>
                <a:blip r:embed="rId5"/>
                <a:stretch>
                  <a:fillRect l="-6875" t="-3448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7F878A-0681-4526-9091-B8E16EAF900E}"/>
              </a:ext>
            </a:extLst>
          </p:cNvPr>
          <p:cNvSpPr/>
          <p:nvPr/>
        </p:nvSpPr>
        <p:spPr>
          <a:xfrm>
            <a:off x="2030062" y="1785581"/>
            <a:ext cx="1253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平成明朝体W3"/>
              </a:rPr>
              <a:t>左（負）</a:t>
            </a:r>
            <a:endParaRPr lang="ja-JP" altLang="en-US" sz="2000" dirty="0"/>
          </a:p>
        </p:txBody>
      </p:sp>
      <p:sp>
        <p:nvSpPr>
          <p:cNvPr id="20" name="円/楕円 41">
            <a:extLst>
              <a:ext uri="{FF2B5EF4-FFF2-40B4-BE49-F238E27FC236}">
                <a16:creationId xmlns:a16="http://schemas.microsoft.com/office/drawing/2014/main" id="{C093E287-1DF2-418F-8FA5-6D0D11FB80BF}"/>
              </a:ext>
            </a:extLst>
          </p:cNvPr>
          <p:cNvSpPr/>
          <p:nvPr/>
        </p:nvSpPr>
        <p:spPr>
          <a:xfrm>
            <a:off x="3441873" y="1942305"/>
            <a:ext cx="299717" cy="2997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1" name="円/楕円 41">
            <a:extLst>
              <a:ext uri="{FF2B5EF4-FFF2-40B4-BE49-F238E27FC236}">
                <a16:creationId xmlns:a16="http://schemas.microsoft.com/office/drawing/2014/main" id="{0CF315E6-C47B-44F4-9F4E-66F7642C8E54}"/>
              </a:ext>
            </a:extLst>
          </p:cNvPr>
          <p:cNvSpPr/>
          <p:nvPr/>
        </p:nvSpPr>
        <p:spPr>
          <a:xfrm>
            <a:off x="7729393" y="1942304"/>
            <a:ext cx="299717" cy="2997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4FB78CA-5686-4843-9119-97EAEB6C9953}"/>
              </a:ext>
            </a:extLst>
          </p:cNvPr>
          <p:cNvSpPr/>
          <p:nvPr/>
        </p:nvSpPr>
        <p:spPr>
          <a:xfrm>
            <a:off x="3805711" y="1963608"/>
            <a:ext cx="513596" cy="26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1D31F6A-63F7-4C08-8D57-2BBC17DF83A3}"/>
                  </a:ext>
                </a:extLst>
              </p:cNvPr>
              <p:cNvSpPr/>
              <p:nvPr/>
            </p:nvSpPr>
            <p:spPr>
              <a:xfrm>
                <a:off x="7433530" y="2519232"/>
                <a:ext cx="9790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時刻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1D31F6A-63F7-4C08-8D57-2BBC17DF8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30" y="2519232"/>
                <a:ext cx="979018" cy="707886"/>
              </a:xfrm>
              <a:prstGeom prst="rect">
                <a:avLst/>
              </a:prstGeom>
              <a:blipFill>
                <a:blip r:embed="rId6"/>
                <a:stretch>
                  <a:fillRect l="-6211" t="-3448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BD76D4D6-D457-4CE5-A4E4-77473101F320}"/>
              </a:ext>
            </a:extLst>
          </p:cNvPr>
          <p:cNvSpPr/>
          <p:nvPr/>
        </p:nvSpPr>
        <p:spPr>
          <a:xfrm>
            <a:off x="8106538" y="1963608"/>
            <a:ext cx="902001" cy="266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1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06B0C3-A60B-426F-98AD-C63D16D9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04" y="936415"/>
            <a:ext cx="7243239" cy="188589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2B9164-E335-46DB-B60A-3C868A7989A4}"/>
              </a:ext>
            </a:extLst>
          </p:cNvPr>
          <p:cNvSpPr/>
          <p:nvPr/>
        </p:nvSpPr>
        <p:spPr>
          <a:xfrm>
            <a:off x="1379994" y="307699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この運動のｖ－</a:t>
            </a:r>
            <a:r>
              <a:rPr lang="ja-JP" altLang="en-US" sz="24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グラフをかくと、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68621BD-14E3-4901-BD2F-199103E9343D}"/>
              </a:ext>
            </a:extLst>
          </p:cNvPr>
          <p:cNvSpPr/>
          <p:nvPr/>
        </p:nvSpPr>
        <p:spPr>
          <a:xfrm>
            <a:off x="6801868" y="5751589"/>
            <a:ext cx="43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/>
              <a:t>０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626A799-64CD-4760-B625-9AA535BAC6E1}"/>
              </a:ext>
            </a:extLst>
          </p:cNvPr>
          <p:cNvCxnSpPr>
            <a:stCxn id="10" idx="3"/>
          </p:cNvCxnSpPr>
          <p:nvPr/>
        </p:nvCxnSpPr>
        <p:spPr>
          <a:xfrm flipH="1">
            <a:off x="7077533" y="3730847"/>
            <a:ext cx="1943858" cy="100528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8F7E8112-3E28-46B6-AEF2-8F8BF270F81E}"/>
              </a:ext>
            </a:extLst>
          </p:cNvPr>
          <p:cNvSpPr/>
          <p:nvPr/>
        </p:nvSpPr>
        <p:spPr>
          <a:xfrm>
            <a:off x="9005414" y="3637722"/>
            <a:ext cx="109102" cy="1091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20D037-0447-4D0B-AA7E-E3609F869307}"/>
              </a:ext>
            </a:extLst>
          </p:cNvPr>
          <p:cNvSpPr/>
          <p:nvPr/>
        </p:nvSpPr>
        <p:spPr>
          <a:xfrm>
            <a:off x="6489085" y="4326648"/>
            <a:ext cx="74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ｖ</a:t>
            </a:r>
            <a:r>
              <a:rPr lang="ja-JP" altLang="en-US" sz="1050" b="1" dirty="0">
                <a:solidFill>
                  <a:srgbClr val="FF0000"/>
                </a:solidFill>
              </a:rPr>
              <a:t>０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A675F18-DE31-46F4-920E-6E0DF17E089F}"/>
              </a:ext>
            </a:extLst>
          </p:cNvPr>
          <p:cNvSpPr/>
          <p:nvPr/>
        </p:nvSpPr>
        <p:spPr>
          <a:xfrm>
            <a:off x="9709627" y="5712404"/>
            <a:ext cx="43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/>
              <a:t>ｔ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2E8D1BD-BEC7-44E3-852C-C62C275C1D73}"/>
              </a:ext>
            </a:extLst>
          </p:cNvPr>
          <p:cNvSpPr/>
          <p:nvPr/>
        </p:nvSpPr>
        <p:spPr>
          <a:xfrm>
            <a:off x="6716304" y="2566199"/>
            <a:ext cx="432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/>
              <a:t>ｖ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F6EC3A0-AEA4-4A66-9F85-C2F1B4FDD976}"/>
              </a:ext>
            </a:extLst>
          </p:cNvPr>
          <p:cNvCxnSpPr/>
          <p:nvPr/>
        </p:nvCxnSpPr>
        <p:spPr>
          <a:xfrm flipV="1">
            <a:off x="9059963" y="3637722"/>
            <a:ext cx="0" cy="2203576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027F6C-0EC5-4985-8487-CCFCF341B6A8}"/>
              </a:ext>
            </a:extLst>
          </p:cNvPr>
          <p:cNvCxnSpPr/>
          <p:nvPr/>
        </p:nvCxnSpPr>
        <p:spPr>
          <a:xfrm>
            <a:off x="7124296" y="3691918"/>
            <a:ext cx="1935668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A75933C-FCAF-45CD-B57A-F9F187711EDA}"/>
              </a:ext>
            </a:extLst>
          </p:cNvPr>
          <p:cNvSpPr/>
          <p:nvPr/>
        </p:nvSpPr>
        <p:spPr>
          <a:xfrm>
            <a:off x="8886421" y="5771575"/>
            <a:ext cx="4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ｔ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30A9CA-1F68-417D-BC6F-B702B340A7DE}"/>
              </a:ext>
            </a:extLst>
          </p:cNvPr>
          <p:cNvSpPr/>
          <p:nvPr/>
        </p:nvSpPr>
        <p:spPr>
          <a:xfrm>
            <a:off x="6641763" y="3261511"/>
            <a:ext cx="506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ｖ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6FF3D1B-425B-4D00-A1D9-D2D126A76A60}"/>
              </a:ext>
            </a:extLst>
          </p:cNvPr>
          <p:cNvCxnSpPr/>
          <p:nvPr/>
        </p:nvCxnSpPr>
        <p:spPr>
          <a:xfrm flipV="1">
            <a:off x="7105716" y="2797971"/>
            <a:ext cx="0" cy="305735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E2FFD31-427A-4508-B469-98006A7FED3E}"/>
              </a:ext>
            </a:extLst>
          </p:cNvPr>
          <p:cNvCxnSpPr/>
          <p:nvPr/>
        </p:nvCxnSpPr>
        <p:spPr>
          <a:xfrm>
            <a:off x="7083951" y="5822257"/>
            <a:ext cx="2559792" cy="15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CB487077-A556-440B-949B-A2F11E91D490}"/>
              </a:ext>
            </a:extLst>
          </p:cNvPr>
          <p:cNvSpPr/>
          <p:nvPr/>
        </p:nvSpPr>
        <p:spPr>
          <a:xfrm>
            <a:off x="7051165" y="4646445"/>
            <a:ext cx="109102" cy="1091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/>
          </a:p>
        </p:txBody>
      </p:sp>
      <p:sp>
        <p:nvSpPr>
          <p:cNvPr id="21" name="正方形/長方形 21">
            <a:extLst>
              <a:ext uri="{FF2B5EF4-FFF2-40B4-BE49-F238E27FC236}">
                <a16:creationId xmlns:a16="http://schemas.microsoft.com/office/drawing/2014/main" id="{DABB06D6-F886-4698-9057-1F33CF3DAFE5}"/>
              </a:ext>
            </a:extLst>
          </p:cNvPr>
          <p:cNvSpPr/>
          <p:nvPr/>
        </p:nvSpPr>
        <p:spPr>
          <a:xfrm>
            <a:off x="7142389" y="3760514"/>
            <a:ext cx="1893406" cy="2035063"/>
          </a:xfrm>
          <a:custGeom>
            <a:avLst/>
            <a:gdLst>
              <a:gd name="connsiteX0" fmla="*/ 0 w 2084339"/>
              <a:gd name="connsiteY0" fmla="*/ 0 h 2239385"/>
              <a:gd name="connsiteX1" fmla="*/ 2084339 w 2084339"/>
              <a:gd name="connsiteY1" fmla="*/ 0 h 2239385"/>
              <a:gd name="connsiteX2" fmla="*/ 2084339 w 2084339"/>
              <a:gd name="connsiteY2" fmla="*/ 2239385 h 2239385"/>
              <a:gd name="connsiteX3" fmla="*/ 0 w 2084339"/>
              <a:gd name="connsiteY3" fmla="*/ 2239385 h 2239385"/>
              <a:gd name="connsiteX4" fmla="*/ 0 w 2084339"/>
              <a:gd name="connsiteY4" fmla="*/ 0 h 2239385"/>
              <a:gd name="connsiteX0" fmla="*/ 13062 w 2084339"/>
              <a:gd name="connsiteY0" fmla="*/ 1097280 h 2239385"/>
              <a:gd name="connsiteX1" fmla="*/ 2084339 w 2084339"/>
              <a:gd name="connsiteY1" fmla="*/ 0 h 2239385"/>
              <a:gd name="connsiteX2" fmla="*/ 2084339 w 2084339"/>
              <a:gd name="connsiteY2" fmla="*/ 2239385 h 2239385"/>
              <a:gd name="connsiteX3" fmla="*/ 0 w 2084339"/>
              <a:gd name="connsiteY3" fmla="*/ 2239385 h 2239385"/>
              <a:gd name="connsiteX4" fmla="*/ 13062 w 2084339"/>
              <a:gd name="connsiteY4" fmla="*/ 1097280 h 2239385"/>
              <a:gd name="connsiteX0" fmla="*/ 13062 w 2084339"/>
              <a:gd name="connsiteY0" fmla="*/ 1051560 h 2193665"/>
              <a:gd name="connsiteX1" fmla="*/ 2061479 w 2084339"/>
              <a:gd name="connsiteY1" fmla="*/ 0 h 2193665"/>
              <a:gd name="connsiteX2" fmla="*/ 2084339 w 2084339"/>
              <a:gd name="connsiteY2" fmla="*/ 2193665 h 2193665"/>
              <a:gd name="connsiteX3" fmla="*/ 0 w 2084339"/>
              <a:gd name="connsiteY3" fmla="*/ 2193665 h 2193665"/>
              <a:gd name="connsiteX4" fmla="*/ 13062 w 2084339"/>
              <a:gd name="connsiteY4" fmla="*/ 1051560 h 2193665"/>
              <a:gd name="connsiteX0" fmla="*/ 0 w 2071277"/>
              <a:gd name="connsiteY0" fmla="*/ 1051560 h 2193665"/>
              <a:gd name="connsiteX1" fmla="*/ 2048417 w 2071277"/>
              <a:gd name="connsiteY1" fmla="*/ 0 h 2193665"/>
              <a:gd name="connsiteX2" fmla="*/ 2071277 w 2071277"/>
              <a:gd name="connsiteY2" fmla="*/ 2193665 h 2193665"/>
              <a:gd name="connsiteX3" fmla="*/ 9798 w 2071277"/>
              <a:gd name="connsiteY3" fmla="*/ 2193665 h 2193665"/>
              <a:gd name="connsiteX4" fmla="*/ 0 w 2071277"/>
              <a:gd name="connsiteY4" fmla="*/ 1051560 h 2193665"/>
              <a:gd name="connsiteX0" fmla="*/ 0 w 2055909"/>
              <a:gd name="connsiteY0" fmla="*/ 1051560 h 2201320"/>
              <a:gd name="connsiteX1" fmla="*/ 2048417 w 2055909"/>
              <a:gd name="connsiteY1" fmla="*/ 0 h 2201320"/>
              <a:gd name="connsiteX2" fmla="*/ 2055909 w 2055909"/>
              <a:gd name="connsiteY2" fmla="*/ 2201320 h 2201320"/>
              <a:gd name="connsiteX3" fmla="*/ 9798 w 2055909"/>
              <a:gd name="connsiteY3" fmla="*/ 2193665 h 2201320"/>
              <a:gd name="connsiteX4" fmla="*/ 0 w 2055909"/>
              <a:gd name="connsiteY4" fmla="*/ 1051560 h 22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909" h="2201320">
                <a:moveTo>
                  <a:pt x="0" y="1051560"/>
                </a:moveTo>
                <a:lnTo>
                  <a:pt x="2048417" y="0"/>
                </a:lnTo>
                <a:cubicBezTo>
                  <a:pt x="2050914" y="733773"/>
                  <a:pt x="2053412" y="1467547"/>
                  <a:pt x="2055909" y="2201320"/>
                </a:cubicBezTo>
                <a:lnTo>
                  <a:pt x="9798" y="2193665"/>
                </a:lnTo>
                <a:lnTo>
                  <a:pt x="0" y="105156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80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AB91C41-6D64-4383-82A9-5D32C3EA7434}"/>
                  </a:ext>
                </a:extLst>
              </p:cNvPr>
              <p:cNvSpPr/>
              <p:nvPr/>
            </p:nvSpPr>
            <p:spPr>
              <a:xfrm>
                <a:off x="4556693" y="877006"/>
                <a:ext cx="607089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700" dirty="0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このグラフの面積は、時刻</a:t>
                </a:r>
                <a:r>
                  <a:rPr lang="ja-JP" altLang="en-US" sz="2700" dirty="0" err="1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ｔ</a:t>
                </a:r>
                <a:r>
                  <a:rPr lang="ja-JP" altLang="en-US" sz="2700" dirty="0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における</a:t>
                </a:r>
                <a:endParaRPr lang="en-US" altLang="ja-JP" sz="2700" dirty="0">
                  <a:solidFill>
                    <a:srgbClr val="000000"/>
                  </a:solidFill>
                  <a:latin typeface="ＭＳ Ｐゴシック" panose="020B0600070205080204" pitchFamily="50" charset="-128"/>
                </a:endParaRPr>
              </a:p>
              <a:p>
                <a:r>
                  <a:rPr lang="ja-JP" altLang="en-US" sz="2700" dirty="0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座標・位置</a:t>
                </a:r>
                <a14:m>
                  <m:oMath xmlns:m="http://schemas.openxmlformats.org/officeDocument/2006/math">
                    <m:r>
                      <a:rPr lang="en-US" altLang="ja-JP" sz="27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𝑥</m:t>
                    </m:r>
                  </m:oMath>
                </a14:m>
                <a:r>
                  <a:rPr lang="ja-JP" altLang="en-US" sz="2700" dirty="0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と等しいから、</a:t>
                </a:r>
                <a:endParaRPr lang="en-US" altLang="ja-JP" sz="2700" dirty="0">
                  <a:solidFill>
                    <a:srgbClr val="000000"/>
                  </a:solidFill>
                  <a:latin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AB91C41-6D64-4383-82A9-5D32C3EA7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93" y="877006"/>
                <a:ext cx="6070893" cy="923330"/>
              </a:xfrm>
              <a:prstGeom prst="rect">
                <a:avLst/>
              </a:prstGeom>
              <a:blipFill>
                <a:blip r:embed="rId2"/>
                <a:stretch>
                  <a:fillRect l="-1908" t="-5298" r="-502" b="-178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4458B10-7D8A-444C-909A-AD931811D232}"/>
              </a:ext>
            </a:extLst>
          </p:cNvPr>
          <p:cNvGrpSpPr/>
          <p:nvPr/>
        </p:nvGrpSpPr>
        <p:grpSpPr>
          <a:xfrm>
            <a:off x="613619" y="1337101"/>
            <a:ext cx="3223840" cy="3106683"/>
            <a:chOff x="491288" y="1431909"/>
            <a:chExt cx="5035893" cy="4852885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645E6C4-36CE-42D2-AAF3-DA5DD014BE63}"/>
                </a:ext>
              </a:extLst>
            </p:cNvPr>
            <p:cNvSpPr/>
            <p:nvPr/>
          </p:nvSpPr>
          <p:spPr>
            <a:xfrm>
              <a:off x="1313424" y="5450413"/>
              <a:ext cx="545495" cy="649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100" b="1" dirty="0"/>
                <a:t>０</a:t>
              </a:r>
              <a:endParaRPr lang="ja-JP" altLang="en-US" sz="2400" b="1" dirty="0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EED1930A-EA97-44AE-AC95-09CC1094645A}"/>
                </a:ext>
              </a:extLst>
            </p:cNvPr>
            <p:cNvCxnSpPr>
              <a:stCxn id="44" idx="3"/>
            </p:cNvCxnSpPr>
            <p:nvPr/>
          </p:nvCxnSpPr>
          <p:spPr>
            <a:xfrm flipH="1">
              <a:off x="1661188" y="2901161"/>
              <a:ext cx="2452258" cy="1268211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174606A5-0D63-4596-B923-9ED21088DF45}"/>
                </a:ext>
              </a:extLst>
            </p:cNvPr>
            <p:cNvSpPr/>
            <p:nvPr/>
          </p:nvSpPr>
          <p:spPr>
            <a:xfrm>
              <a:off x="4093290" y="2783681"/>
              <a:ext cx="137636" cy="1376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7547AFF2-FED8-4E8C-B6C6-DF31721550A4}"/>
                    </a:ext>
                  </a:extLst>
                </p:cNvPr>
                <p:cNvSpPr/>
                <p:nvPr/>
              </p:nvSpPr>
              <p:spPr>
                <a:xfrm>
                  <a:off x="491288" y="3652789"/>
                  <a:ext cx="1367631" cy="9134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ja-JP" alt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7547AFF2-FED8-4E8C-B6C6-DF31721550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88" y="3652789"/>
                  <a:ext cx="1367631" cy="9134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AFFD4CB-2225-4A9F-A671-DA5BCDAECF09}"/>
                </a:ext>
              </a:extLst>
            </p:cNvPr>
            <p:cNvSpPr/>
            <p:nvPr/>
          </p:nvSpPr>
          <p:spPr>
            <a:xfrm>
              <a:off x="4981686" y="5400979"/>
              <a:ext cx="545495" cy="721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/>
                <a:t>ｔ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8D982749-6751-430B-9C70-4E152F3A5FF2}"/>
                </a:ext>
              </a:extLst>
            </p:cNvPr>
            <p:cNvSpPr/>
            <p:nvPr/>
          </p:nvSpPr>
          <p:spPr>
            <a:xfrm>
              <a:off x="821268" y="1431909"/>
              <a:ext cx="545495" cy="721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/>
                <a:t>ｖ</a:t>
              </a: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4277A0A6-6DA5-4767-B7C3-97B6AA609462}"/>
                </a:ext>
              </a:extLst>
            </p:cNvPr>
            <p:cNvCxnSpPr/>
            <p:nvPr/>
          </p:nvCxnSpPr>
          <p:spPr>
            <a:xfrm flipV="1">
              <a:off x="4162108" y="2783681"/>
              <a:ext cx="0" cy="2779905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34F51233-23C4-405B-B03B-39A75FAB0FE5}"/>
                </a:ext>
              </a:extLst>
            </p:cNvPr>
            <p:cNvCxnSpPr/>
            <p:nvPr/>
          </p:nvCxnSpPr>
          <p:spPr>
            <a:xfrm>
              <a:off x="1720181" y="2852053"/>
              <a:ext cx="244192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B2B7F88F-5B22-44B4-B9EB-6F3BAE998545}"/>
                    </a:ext>
                  </a:extLst>
                </p:cNvPr>
                <p:cNvSpPr/>
                <p:nvPr/>
              </p:nvSpPr>
              <p:spPr>
                <a:xfrm>
                  <a:off x="3889358" y="5467483"/>
                  <a:ext cx="545495" cy="8173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B2B7F88F-5B22-44B4-B9EB-6F3BAE9985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358" y="5467483"/>
                  <a:ext cx="545495" cy="8173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ECBA9423-F52D-4B31-AAE0-A2315A5A4E1A}"/>
                    </a:ext>
                  </a:extLst>
                </p:cNvPr>
                <p:cNvSpPr/>
                <p:nvPr/>
              </p:nvSpPr>
              <p:spPr>
                <a:xfrm>
                  <a:off x="683899" y="2309073"/>
                  <a:ext cx="639532" cy="12019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𝒗</m:t>
                        </m:r>
                      </m:oMath>
                    </m:oMathPara>
                  </a14:m>
                  <a:endParaRPr lang="ja-JP" altLang="en-US" sz="405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ECBA9423-F52D-4B31-AAE0-A2315A5A4E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899" y="2309073"/>
                  <a:ext cx="639532" cy="1201928"/>
                </a:xfrm>
                <a:prstGeom prst="rect">
                  <a:avLst/>
                </a:prstGeom>
                <a:blipFill>
                  <a:blip r:embed="rId5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1E85F58E-7A7A-42A6-A9F1-6FCB80798EB5}"/>
                </a:ext>
              </a:extLst>
            </p:cNvPr>
            <p:cNvCxnSpPr/>
            <p:nvPr/>
          </p:nvCxnSpPr>
          <p:spPr>
            <a:xfrm flipV="1">
              <a:off x="1720180" y="1724296"/>
              <a:ext cx="0" cy="385698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3BCCBE7E-9DE8-480F-9A93-CDBD1C934ED6}"/>
                </a:ext>
              </a:extLst>
            </p:cNvPr>
            <p:cNvCxnSpPr/>
            <p:nvPr/>
          </p:nvCxnSpPr>
          <p:spPr>
            <a:xfrm>
              <a:off x="1669286" y="5539565"/>
              <a:ext cx="3229285" cy="1964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22F0F785-2B67-48F2-9A13-326C6791180E}"/>
                </a:ext>
              </a:extLst>
            </p:cNvPr>
            <p:cNvSpPr/>
            <p:nvPr/>
          </p:nvSpPr>
          <p:spPr>
            <a:xfrm>
              <a:off x="1627924" y="4056227"/>
              <a:ext cx="137636" cy="13763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55" name="正方形/長方形 21">
            <a:extLst>
              <a:ext uri="{FF2B5EF4-FFF2-40B4-BE49-F238E27FC236}">
                <a16:creationId xmlns:a16="http://schemas.microsoft.com/office/drawing/2014/main" id="{DB008C81-87B5-48F4-B804-8F7FB485A24E}"/>
              </a:ext>
            </a:extLst>
          </p:cNvPr>
          <p:cNvSpPr/>
          <p:nvPr/>
        </p:nvSpPr>
        <p:spPr>
          <a:xfrm>
            <a:off x="1417389" y="2301635"/>
            <a:ext cx="1529123" cy="1643526"/>
          </a:xfrm>
          <a:custGeom>
            <a:avLst/>
            <a:gdLst>
              <a:gd name="connsiteX0" fmla="*/ 0 w 2084339"/>
              <a:gd name="connsiteY0" fmla="*/ 0 h 2239385"/>
              <a:gd name="connsiteX1" fmla="*/ 2084339 w 2084339"/>
              <a:gd name="connsiteY1" fmla="*/ 0 h 2239385"/>
              <a:gd name="connsiteX2" fmla="*/ 2084339 w 2084339"/>
              <a:gd name="connsiteY2" fmla="*/ 2239385 h 2239385"/>
              <a:gd name="connsiteX3" fmla="*/ 0 w 2084339"/>
              <a:gd name="connsiteY3" fmla="*/ 2239385 h 2239385"/>
              <a:gd name="connsiteX4" fmla="*/ 0 w 2084339"/>
              <a:gd name="connsiteY4" fmla="*/ 0 h 2239385"/>
              <a:gd name="connsiteX0" fmla="*/ 13062 w 2084339"/>
              <a:gd name="connsiteY0" fmla="*/ 1097280 h 2239385"/>
              <a:gd name="connsiteX1" fmla="*/ 2084339 w 2084339"/>
              <a:gd name="connsiteY1" fmla="*/ 0 h 2239385"/>
              <a:gd name="connsiteX2" fmla="*/ 2084339 w 2084339"/>
              <a:gd name="connsiteY2" fmla="*/ 2239385 h 2239385"/>
              <a:gd name="connsiteX3" fmla="*/ 0 w 2084339"/>
              <a:gd name="connsiteY3" fmla="*/ 2239385 h 2239385"/>
              <a:gd name="connsiteX4" fmla="*/ 13062 w 2084339"/>
              <a:gd name="connsiteY4" fmla="*/ 1097280 h 2239385"/>
              <a:gd name="connsiteX0" fmla="*/ 13062 w 2084339"/>
              <a:gd name="connsiteY0" fmla="*/ 1051560 h 2193665"/>
              <a:gd name="connsiteX1" fmla="*/ 2061479 w 2084339"/>
              <a:gd name="connsiteY1" fmla="*/ 0 h 2193665"/>
              <a:gd name="connsiteX2" fmla="*/ 2084339 w 2084339"/>
              <a:gd name="connsiteY2" fmla="*/ 2193665 h 2193665"/>
              <a:gd name="connsiteX3" fmla="*/ 0 w 2084339"/>
              <a:gd name="connsiteY3" fmla="*/ 2193665 h 2193665"/>
              <a:gd name="connsiteX4" fmla="*/ 13062 w 2084339"/>
              <a:gd name="connsiteY4" fmla="*/ 1051560 h 2193665"/>
              <a:gd name="connsiteX0" fmla="*/ 0 w 2071277"/>
              <a:gd name="connsiteY0" fmla="*/ 1051560 h 2193665"/>
              <a:gd name="connsiteX1" fmla="*/ 2048417 w 2071277"/>
              <a:gd name="connsiteY1" fmla="*/ 0 h 2193665"/>
              <a:gd name="connsiteX2" fmla="*/ 2071277 w 2071277"/>
              <a:gd name="connsiteY2" fmla="*/ 2193665 h 2193665"/>
              <a:gd name="connsiteX3" fmla="*/ 9798 w 2071277"/>
              <a:gd name="connsiteY3" fmla="*/ 2193665 h 2193665"/>
              <a:gd name="connsiteX4" fmla="*/ 0 w 2071277"/>
              <a:gd name="connsiteY4" fmla="*/ 1051560 h 2193665"/>
              <a:gd name="connsiteX0" fmla="*/ 0 w 2055909"/>
              <a:gd name="connsiteY0" fmla="*/ 1051560 h 2201320"/>
              <a:gd name="connsiteX1" fmla="*/ 2048417 w 2055909"/>
              <a:gd name="connsiteY1" fmla="*/ 0 h 2201320"/>
              <a:gd name="connsiteX2" fmla="*/ 2055909 w 2055909"/>
              <a:gd name="connsiteY2" fmla="*/ 2201320 h 2201320"/>
              <a:gd name="connsiteX3" fmla="*/ 9798 w 2055909"/>
              <a:gd name="connsiteY3" fmla="*/ 2193665 h 2201320"/>
              <a:gd name="connsiteX4" fmla="*/ 0 w 2055909"/>
              <a:gd name="connsiteY4" fmla="*/ 1051560 h 22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909" h="2201320">
                <a:moveTo>
                  <a:pt x="0" y="1051560"/>
                </a:moveTo>
                <a:lnTo>
                  <a:pt x="2048417" y="0"/>
                </a:lnTo>
                <a:cubicBezTo>
                  <a:pt x="2050914" y="733773"/>
                  <a:pt x="2053412" y="1467547"/>
                  <a:pt x="2055909" y="2201320"/>
                </a:cubicBezTo>
                <a:lnTo>
                  <a:pt x="9798" y="2193665"/>
                </a:lnTo>
                <a:lnTo>
                  <a:pt x="0" y="105156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1ED50E45-8ADA-469A-8F65-FF35C7C7442E}"/>
                  </a:ext>
                </a:extLst>
              </p:cNvPr>
              <p:cNvSpPr/>
              <p:nvPr/>
            </p:nvSpPr>
            <p:spPr>
              <a:xfrm>
                <a:off x="5200268" y="2069785"/>
                <a:ext cx="1477443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3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3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3300" dirty="0"/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1ED50E45-8ADA-469A-8F65-FF35C7C74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68" y="2069785"/>
                <a:ext cx="1477443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238CAE9C-A3A7-4117-8772-A6AF14664D01}"/>
                  </a:ext>
                </a:extLst>
              </p:cNvPr>
              <p:cNvSpPr/>
              <p:nvPr/>
            </p:nvSpPr>
            <p:spPr>
              <a:xfrm>
                <a:off x="5374745" y="1796619"/>
                <a:ext cx="4578029" cy="104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den>
                      </m:f>
                      <m:r>
                        <a:rPr lang="en-US" altLang="ja-JP" sz="3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r>
                        <a:rPr lang="en-US" altLang="ja-JP" sz="3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𝒗</m:t>
                      </m:r>
                      <m:r>
                        <a:rPr lang="en-US" altLang="ja-JP" sz="3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</m:sub>
                      </m:sSub>
                      <m:r>
                        <a:rPr lang="en-US" altLang="ja-JP" sz="3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r>
                        <a:rPr lang="en-US" altLang="ja-JP" sz="3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ja-JP" altLang="en-US" sz="33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238CAE9C-A3A7-4117-8772-A6AF14664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45" y="1796619"/>
                <a:ext cx="4578029" cy="1043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56FB0D6E-47F7-4F7B-8A54-92AA890EE0B2}"/>
                  </a:ext>
                </a:extLst>
              </p:cNvPr>
              <p:cNvSpPr/>
              <p:nvPr/>
            </p:nvSpPr>
            <p:spPr>
              <a:xfrm>
                <a:off x="991551" y="5180611"/>
                <a:ext cx="3565142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95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95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495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95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95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495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495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4950" dirty="0"/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56FB0D6E-47F7-4F7B-8A54-92AA890EE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1" y="5180611"/>
                <a:ext cx="3565142" cy="854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タイトル 1">
            <a:extLst>
              <a:ext uri="{FF2B5EF4-FFF2-40B4-BE49-F238E27FC236}">
                <a16:creationId xmlns:a16="http://schemas.microsoft.com/office/drawing/2014/main" id="{7CED5DFB-80C2-4998-84CB-463A15DC16F2}"/>
              </a:ext>
            </a:extLst>
          </p:cNvPr>
          <p:cNvSpPr txBox="1">
            <a:spLocks/>
          </p:cNvSpPr>
          <p:nvPr/>
        </p:nvSpPr>
        <p:spPr>
          <a:xfrm>
            <a:off x="930127" y="4783425"/>
            <a:ext cx="1446422" cy="46104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３公式①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498ACE1-5F70-4C20-8254-0CAB195860F0}"/>
              </a:ext>
            </a:extLst>
          </p:cNvPr>
          <p:cNvSpPr/>
          <p:nvPr/>
        </p:nvSpPr>
        <p:spPr>
          <a:xfrm>
            <a:off x="4578219" y="3106382"/>
            <a:ext cx="33009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7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ここに公式①を代入</a:t>
            </a:r>
            <a:endParaRPr lang="ja-JP" alt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31A621B9-E6C3-4828-AFB8-95950A570AB9}"/>
                  </a:ext>
                </a:extLst>
              </p:cNvPr>
              <p:cNvSpPr/>
              <p:nvPr/>
            </p:nvSpPr>
            <p:spPr>
              <a:xfrm>
                <a:off x="4960630" y="3647135"/>
                <a:ext cx="5500025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31A621B9-E6C3-4828-AFB8-95950A570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30" y="3647135"/>
                <a:ext cx="5500025" cy="1129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518F93FA-F84C-451F-9E3D-5062B174690F}"/>
                  </a:ext>
                </a:extLst>
              </p:cNvPr>
              <p:cNvSpPr/>
              <p:nvPr/>
            </p:nvSpPr>
            <p:spPr>
              <a:xfrm>
                <a:off x="5216205" y="5017060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518F93FA-F84C-451F-9E3D-5062B1746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205" y="5017060"/>
                <a:ext cx="4253657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F4611CA-01E8-4875-99DE-C9C6EA0C84E2}"/>
              </a:ext>
            </a:extLst>
          </p:cNvPr>
          <p:cNvSpPr/>
          <p:nvPr/>
        </p:nvSpPr>
        <p:spPr>
          <a:xfrm>
            <a:off x="10175416" y="5607651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7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（続く）</a:t>
            </a:r>
            <a:endParaRPr lang="ja-JP" altLang="en-US" sz="3300" dirty="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95BD2D52-F53A-4882-B9BE-8C777B1E7F59}"/>
              </a:ext>
            </a:extLst>
          </p:cNvPr>
          <p:cNvCxnSpPr>
            <a:cxnSpLocks/>
          </p:cNvCxnSpPr>
          <p:nvPr/>
        </p:nvCxnSpPr>
        <p:spPr>
          <a:xfrm flipH="1">
            <a:off x="2307191" y="2433107"/>
            <a:ext cx="3103428" cy="89000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/>
      <p:bldP spid="59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09F528A-6F30-459E-BE18-5CEB45A9AB32}"/>
                  </a:ext>
                </a:extLst>
              </p:cNvPr>
              <p:cNvSpPr/>
              <p:nvPr/>
            </p:nvSpPr>
            <p:spPr>
              <a:xfrm>
                <a:off x="949252" y="1225915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)</m:t>
                      </m:r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09F528A-6F30-459E-BE18-5CEB45A9A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52" y="1225915"/>
                <a:ext cx="4253657" cy="1129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A22F1C8-3D10-4A56-8386-5ADC71AC2E7A}"/>
                  </a:ext>
                </a:extLst>
              </p:cNvPr>
              <p:cNvSpPr/>
              <p:nvPr/>
            </p:nvSpPr>
            <p:spPr>
              <a:xfrm>
                <a:off x="4996080" y="1225915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A22F1C8-3D10-4A56-8386-5ADC71AC2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080" y="1225915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45CE0767-07BD-4505-A0E4-A6272EEC75AA}"/>
              </a:ext>
            </a:extLst>
          </p:cNvPr>
          <p:cNvSpPr txBox="1">
            <a:spLocks/>
          </p:cNvSpPr>
          <p:nvPr/>
        </p:nvSpPr>
        <p:spPr>
          <a:xfrm>
            <a:off x="2126736" y="2835303"/>
            <a:ext cx="5542742" cy="58782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3BAC13C-4825-467F-B2AE-ADBBC5FB701B}"/>
                  </a:ext>
                </a:extLst>
              </p:cNvPr>
              <p:cNvSpPr/>
              <p:nvPr/>
            </p:nvSpPr>
            <p:spPr>
              <a:xfrm>
                <a:off x="3344200" y="3433141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𝒕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𝒂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3BAC13C-4825-467F-B2AE-ADBBC5FB7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200" y="3433141"/>
                <a:ext cx="4253657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8CFA737-01E5-4006-90F0-DBC57ACDEF90}"/>
                  </a:ext>
                </a:extLst>
              </p:cNvPr>
              <p:cNvSpPr/>
              <p:nvPr/>
            </p:nvSpPr>
            <p:spPr>
              <a:xfrm>
                <a:off x="1793153" y="5172007"/>
                <a:ext cx="7808228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7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ある時刻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𝒕</m:t>
                    </m:r>
                  </m:oMath>
                </a14:m>
                <a:r>
                  <a:rPr lang="ja-JP" altLang="en-US" sz="27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における物体の座標・位置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𝑥</m:t>
                    </m:r>
                  </m:oMath>
                </a14:m>
                <a:r>
                  <a:rPr lang="ja-JP" altLang="en-US" sz="27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を求める式</a:t>
                </a: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8CFA737-01E5-4006-90F0-DBC57ACDE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53" y="5172007"/>
                <a:ext cx="7808228" cy="513282"/>
              </a:xfrm>
              <a:prstGeom prst="rect">
                <a:avLst/>
              </a:prstGeom>
              <a:blipFill>
                <a:blip r:embed="rId5"/>
                <a:stretch>
                  <a:fillRect l="-1483" t="-11765" r="-78" b="-2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3D4B86C-E902-4038-BE9E-688F7F8529BF}"/>
              </a:ext>
            </a:extLst>
          </p:cNvPr>
          <p:cNvSpPr/>
          <p:nvPr/>
        </p:nvSpPr>
        <p:spPr>
          <a:xfrm>
            <a:off x="1969224" y="2704300"/>
            <a:ext cx="7143706" cy="203685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493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2E4F5DD-D55B-432C-A8C7-633743619531}"/>
                  </a:ext>
                </a:extLst>
              </p:cNvPr>
              <p:cNvSpPr/>
              <p:nvPr/>
            </p:nvSpPr>
            <p:spPr>
              <a:xfrm>
                <a:off x="637265" y="1059810"/>
                <a:ext cx="111741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◎練習</a:t>
                </a:r>
                <a:endParaRPr lang="en-US" altLang="ja-JP" sz="2400" dirty="0"/>
              </a:p>
              <a:p>
                <a:r>
                  <a:rPr lang="ja-JP" altLang="en-US" sz="2400" dirty="0"/>
                  <a:t>（１）原点から、初速度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/>
                  <a:t>=2.0[m/s]</a:t>
                </a:r>
                <a:r>
                  <a:rPr lang="ja-JP" altLang="en-US" sz="2400" dirty="0" err="1"/>
                  <a:t>、</a:t>
                </a:r>
                <a:r>
                  <a:rPr lang="ja-JP" altLang="en-US" sz="2400" dirty="0"/>
                  <a:t>加速度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𝑎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en-US" altLang="ja-JP" sz="2400" dirty="0"/>
                  <a:t>=4.0[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en-US" altLang="ja-JP" sz="2400" dirty="0"/>
                  <a:t>=3.0</a:t>
                </a:r>
                <a:r>
                  <a:rPr lang="ja-JP" altLang="en-US" sz="2400" dirty="0"/>
                  <a:t>秒後の位置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𝑥</m:t>
                    </m:r>
                  </m:oMath>
                </a14:m>
                <a:r>
                  <a:rPr lang="ja-JP" altLang="en-US" sz="2400" dirty="0"/>
                  <a:t>を求めなさい。ただし、物体の加速度は一定であり、また右向きを正とする。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2E4F5DD-D55B-432C-A8C7-633743619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65" y="1059810"/>
                <a:ext cx="11174156" cy="1569660"/>
              </a:xfrm>
              <a:prstGeom prst="rect">
                <a:avLst/>
              </a:prstGeom>
              <a:blipFill>
                <a:blip r:embed="rId2"/>
                <a:stretch>
                  <a:fillRect l="-873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ECE06B8-72E5-4957-B1F8-C751E3CDD1AA}"/>
                  </a:ext>
                </a:extLst>
              </p:cNvPr>
              <p:cNvSpPr/>
              <p:nvPr/>
            </p:nvSpPr>
            <p:spPr>
              <a:xfrm>
                <a:off x="721566" y="2606387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ECE06B8-72E5-4957-B1F8-C751E3CDD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" y="2606387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7EC453A-3965-442B-90AF-107D9197076D}"/>
                  </a:ext>
                </a:extLst>
              </p:cNvPr>
              <p:cNvSpPr/>
              <p:nvPr/>
            </p:nvSpPr>
            <p:spPr>
              <a:xfrm>
                <a:off x="463095" y="3633483"/>
                <a:ext cx="779695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=2.0×3.0+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×4.0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(3.0)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7EC453A-3965-442B-90AF-107D91970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5" y="3633483"/>
                <a:ext cx="779695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052D54C-7B4F-46BE-BE62-B7D41967F341}"/>
                  </a:ext>
                </a:extLst>
              </p:cNvPr>
              <p:cNvSpPr/>
              <p:nvPr/>
            </p:nvSpPr>
            <p:spPr>
              <a:xfrm>
                <a:off x="1159780" y="4836798"/>
                <a:ext cx="45121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=6.0+18=24[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052D54C-7B4F-46BE-BE62-B7D41967F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80" y="4836798"/>
                <a:ext cx="451212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9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FC10D18-AF6A-478E-9347-07D7DBEA1C2F}"/>
                  </a:ext>
                </a:extLst>
              </p:cNvPr>
              <p:cNvSpPr/>
              <p:nvPr/>
            </p:nvSpPr>
            <p:spPr>
              <a:xfrm>
                <a:off x="543409" y="1711152"/>
                <a:ext cx="1101239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（２）原点から、初速度</a:t>
                </a:r>
                <a:r>
                  <a:rPr lang="en-US" altLang="ja-JP" sz="2400" dirty="0"/>
                  <a:t>1.5[m/s]</a:t>
                </a:r>
                <a:r>
                  <a:rPr lang="ja-JP" altLang="en-US" sz="2400" dirty="0" err="1"/>
                  <a:t>、</a:t>
                </a:r>
                <a:r>
                  <a:rPr lang="ja-JP" altLang="en-US" sz="2400" dirty="0"/>
                  <a:t>加速度</a:t>
                </a:r>
                <a:r>
                  <a:rPr lang="en-US" altLang="ja-JP" sz="2400" dirty="0"/>
                  <a:t>2.5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</a:t>
                </a:r>
                <a:r>
                  <a:rPr lang="en-US" altLang="ja-JP" sz="2400" dirty="0"/>
                  <a:t>2.0</a:t>
                </a:r>
                <a:r>
                  <a:rPr lang="ja-JP" altLang="en-US" sz="2400" dirty="0"/>
                  <a:t>秒後の位置を求めなさい。ただし、物体の加速度は一定であり、また右向きを正とする。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FC10D18-AF6A-478E-9347-07D7DBEA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09" y="1711152"/>
                <a:ext cx="11012398" cy="1200329"/>
              </a:xfrm>
              <a:prstGeom prst="rect">
                <a:avLst/>
              </a:prstGeom>
              <a:blipFill>
                <a:blip r:embed="rId2"/>
                <a:stretch>
                  <a:fillRect l="-830" t="-3553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53009EC-53A7-4250-B144-CC994F4FD7DF}"/>
                  </a:ext>
                </a:extLst>
              </p:cNvPr>
              <p:cNvSpPr/>
              <p:nvPr/>
            </p:nvSpPr>
            <p:spPr>
              <a:xfrm>
                <a:off x="2000186" y="2888396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53009EC-53A7-4250-B144-CC994F4FD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86" y="2888396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B726644-8F25-4822-888B-D3D92698BF7A}"/>
                  </a:ext>
                </a:extLst>
              </p:cNvPr>
              <p:cNvSpPr/>
              <p:nvPr/>
            </p:nvSpPr>
            <p:spPr>
              <a:xfrm>
                <a:off x="1741715" y="3881768"/>
                <a:ext cx="779695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=1.5×2.0+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×2.5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(2.0)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B726644-8F25-4822-888B-D3D92698B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5" y="3881768"/>
                <a:ext cx="779695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CA9650E-09BB-47F0-A31D-0D77CBF0AB3F}"/>
                  </a:ext>
                </a:extLst>
              </p:cNvPr>
              <p:cNvSpPr/>
              <p:nvPr/>
            </p:nvSpPr>
            <p:spPr>
              <a:xfrm>
                <a:off x="2438401" y="5118807"/>
                <a:ext cx="52251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=3.0+5.0=8.0[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CA9650E-09BB-47F0-A31D-0D77CBF0A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5118807"/>
                <a:ext cx="522514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C6D73F7-F10F-4CE8-8D92-911E0DAAE058}"/>
                  </a:ext>
                </a:extLst>
              </p:cNvPr>
              <p:cNvSpPr/>
              <p:nvPr/>
            </p:nvSpPr>
            <p:spPr>
              <a:xfrm>
                <a:off x="543409" y="1020185"/>
                <a:ext cx="2070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(1)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=24[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C6D73F7-F10F-4CE8-8D92-911E0DAAE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09" y="1020185"/>
                <a:ext cx="2070952" cy="461665"/>
              </a:xfrm>
              <a:prstGeom prst="rect">
                <a:avLst/>
              </a:prstGeom>
              <a:blipFill>
                <a:blip r:embed="rId6"/>
                <a:stretch>
                  <a:fillRect l="-294" r="-588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8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4F61F89-8579-43F9-8994-8863402CDE39}"/>
                  </a:ext>
                </a:extLst>
              </p:cNvPr>
              <p:cNvSpPr/>
              <p:nvPr/>
            </p:nvSpPr>
            <p:spPr>
              <a:xfrm>
                <a:off x="617273" y="1640943"/>
                <a:ext cx="1110423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（３）原点から、加速度</a:t>
                </a:r>
                <a:r>
                  <a:rPr lang="en-US" altLang="ja-JP" sz="2400" dirty="0"/>
                  <a:t>4.0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</a:t>
                </a:r>
                <a:r>
                  <a:rPr lang="en-US" altLang="ja-JP" sz="2400" dirty="0"/>
                  <a:t>4.0</a:t>
                </a:r>
                <a:r>
                  <a:rPr lang="ja-JP" altLang="en-US" sz="2400" dirty="0"/>
                  <a:t>秒後の位置は</a:t>
                </a:r>
                <a:r>
                  <a:rPr lang="en-US" altLang="ja-JP" sz="2400" dirty="0"/>
                  <a:t>66[m]</a:t>
                </a:r>
                <a:r>
                  <a:rPr lang="ja-JP" altLang="en-US" sz="2400" dirty="0"/>
                  <a:t>であった。物体の初速度を求めなさい。このただし、物体の加速度は一定であり、また右向きを正とする。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4F61F89-8579-43F9-8994-8863402CD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3" y="1640943"/>
                <a:ext cx="11104230" cy="1200329"/>
              </a:xfrm>
              <a:prstGeom prst="rect">
                <a:avLst/>
              </a:prstGeom>
              <a:blipFill>
                <a:blip r:embed="rId2"/>
                <a:stretch>
                  <a:fillRect l="-823" t="-3553" r="-604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9B8E7D6-3252-4FD7-B2D2-EE3F6D4DA749}"/>
                  </a:ext>
                </a:extLst>
              </p:cNvPr>
              <p:cNvSpPr/>
              <p:nvPr/>
            </p:nvSpPr>
            <p:spPr>
              <a:xfrm>
                <a:off x="1096672" y="2818187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9B8E7D6-3252-4FD7-B2D2-EE3F6D4DA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72" y="2818187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5932AB6-BF8E-4792-9637-70361E8C942C}"/>
                  </a:ext>
                </a:extLst>
              </p:cNvPr>
              <p:cNvSpPr/>
              <p:nvPr/>
            </p:nvSpPr>
            <p:spPr>
              <a:xfrm>
                <a:off x="838201" y="3811559"/>
                <a:ext cx="779695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66=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×4.0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×4.0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(4.0)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5932AB6-BF8E-4792-9637-70361E8C9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811559"/>
                <a:ext cx="779695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64AD11C-DDE8-477B-A01A-FC5F71BC85EF}"/>
                  </a:ext>
                </a:extLst>
              </p:cNvPr>
              <p:cNvSpPr/>
              <p:nvPr/>
            </p:nvSpPr>
            <p:spPr>
              <a:xfrm>
                <a:off x="1096672" y="5101842"/>
                <a:ext cx="63246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4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=66−32=8.5[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64AD11C-DDE8-477B-A01A-FC5F71BC8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72" y="5101842"/>
                <a:ext cx="632460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8F3596B-6D94-4A6B-9794-F7237FB8EDD0}"/>
                  </a:ext>
                </a:extLst>
              </p:cNvPr>
              <p:cNvSpPr/>
              <p:nvPr/>
            </p:nvSpPr>
            <p:spPr>
              <a:xfrm>
                <a:off x="2745430" y="1003219"/>
                <a:ext cx="20628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(2)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=8.0[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8F3596B-6D94-4A6B-9794-F7237FB8E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30" y="1003219"/>
                <a:ext cx="2062845" cy="461665"/>
              </a:xfrm>
              <a:prstGeom prst="rect">
                <a:avLst/>
              </a:prstGeom>
              <a:blipFill>
                <a:blip r:embed="rId6"/>
                <a:stretch>
                  <a:fillRect l="-2065" r="-2360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A575F33-C0FA-4763-9C04-AB69455EF09D}"/>
                  </a:ext>
                </a:extLst>
              </p:cNvPr>
              <p:cNvSpPr/>
              <p:nvPr/>
            </p:nvSpPr>
            <p:spPr>
              <a:xfrm>
                <a:off x="617272" y="1003220"/>
                <a:ext cx="2070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(1)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=24[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A575F33-C0FA-4763-9C04-AB69455EF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2" y="1003220"/>
                <a:ext cx="2070952" cy="461665"/>
              </a:xfrm>
              <a:prstGeom prst="rect">
                <a:avLst/>
              </a:prstGeom>
              <a:blipFill>
                <a:blip r:embed="rId7"/>
                <a:stretch>
                  <a:fillRect l="-294" r="-588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4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0EA1F9C-92BA-45E0-997F-7A9D148890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835" y="1770412"/>
                <a:ext cx="11373639" cy="108006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sz="2400" dirty="0"/>
                  <a:t>（４）原点から、初速度</a:t>
                </a:r>
                <a:r>
                  <a:rPr lang="en-US" altLang="ja-JP" sz="2400" dirty="0"/>
                  <a:t>7.0[m/s]</a:t>
                </a:r>
                <a:r>
                  <a:rPr lang="ja-JP" altLang="en-US" sz="2400" dirty="0" err="1"/>
                  <a:t>、</a:t>
                </a:r>
                <a:r>
                  <a:rPr lang="ja-JP" altLang="en-US" sz="2400" dirty="0"/>
                  <a:t>加速度</a:t>
                </a:r>
                <a:r>
                  <a:rPr lang="en-US" altLang="ja-JP" sz="2400" dirty="0"/>
                  <a:t>3.0[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</a:t>
                </a:r>
                <a:r>
                  <a:rPr lang="en-US" altLang="ja-JP" sz="2400" dirty="0"/>
                  <a:t>6.0</a:t>
                </a:r>
                <a:r>
                  <a:rPr lang="ja-JP" altLang="en-US" sz="2400" dirty="0"/>
                  <a:t>秒後の位置を求めなさい。ただし、物体の加速度は一定であり、また右向きを正とする。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0EA1F9C-92BA-45E0-997F-7A9D14889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5" y="1770412"/>
                <a:ext cx="11373639" cy="1080068"/>
              </a:xfrm>
              <a:prstGeom prst="rect">
                <a:avLst/>
              </a:prstGeom>
              <a:blipFill>
                <a:blip r:embed="rId2"/>
                <a:stretch>
                  <a:fillRect l="-804" t="-7303" b="-12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81D7E1C-A2F1-4790-A688-9C4E45D2CF13}"/>
                  </a:ext>
                </a:extLst>
              </p:cNvPr>
              <p:cNvSpPr/>
              <p:nvPr/>
            </p:nvSpPr>
            <p:spPr>
              <a:xfrm>
                <a:off x="982822" y="2956154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𝑡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81D7E1C-A2F1-4790-A688-9C4E45D2C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22" y="2956154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F3CEA32-060F-4804-984E-14A1FF0C77B4}"/>
                  </a:ext>
                </a:extLst>
              </p:cNvPr>
              <p:cNvSpPr/>
              <p:nvPr/>
            </p:nvSpPr>
            <p:spPr>
              <a:xfrm>
                <a:off x="1173356" y="4027724"/>
                <a:ext cx="779695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=7.0×6.0+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×(3.0)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(6.0)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F3CEA32-060F-4804-984E-14A1FF0C7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56" y="4027724"/>
                <a:ext cx="779695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EDF3BFF-8F9E-4D9F-81E1-23B010F9DD96}"/>
                  </a:ext>
                </a:extLst>
              </p:cNvPr>
              <p:cNvSpPr/>
              <p:nvPr/>
            </p:nvSpPr>
            <p:spPr>
              <a:xfrm>
                <a:off x="765175" y="5239809"/>
                <a:ext cx="63246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=42+54=96 [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EDF3BFF-8F9E-4D9F-81E1-23B010F9D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5239809"/>
                <a:ext cx="632460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1B7E930-CD37-473A-9079-5162D3ED9091}"/>
                  </a:ext>
                </a:extLst>
              </p:cNvPr>
              <p:cNvSpPr/>
              <p:nvPr/>
            </p:nvSpPr>
            <p:spPr>
              <a:xfrm>
                <a:off x="4542596" y="1103619"/>
                <a:ext cx="29419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(3)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=8.5[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1B7E930-CD37-473A-9079-5162D3ED9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96" y="1103619"/>
                <a:ext cx="2941931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9F4F029-E953-4486-8BBA-161FD40F16B1}"/>
                  </a:ext>
                </a:extLst>
              </p:cNvPr>
              <p:cNvSpPr/>
              <p:nvPr/>
            </p:nvSpPr>
            <p:spPr>
              <a:xfrm>
                <a:off x="2624054" y="1119415"/>
                <a:ext cx="20628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(2)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=8.0[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9F4F029-E953-4486-8BBA-161FD40F1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54" y="1119415"/>
                <a:ext cx="2062845" cy="461665"/>
              </a:xfrm>
              <a:prstGeom prst="rect">
                <a:avLst/>
              </a:prstGeom>
              <a:blipFill>
                <a:blip r:embed="rId7"/>
                <a:stretch>
                  <a:fillRect l="-2065" r="-2360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190983A-AFE8-4A15-ADDF-BA737C913E9E}"/>
                  </a:ext>
                </a:extLst>
              </p:cNvPr>
              <p:cNvSpPr/>
              <p:nvPr/>
            </p:nvSpPr>
            <p:spPr>
              <a:xfrm>
                <a:off x="495896" y="1119416"/>
                <a:ext cx="2070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(1)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=24[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190983A-AFE8-4A15-ADDF-BA737C913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96" y="1119416"/>
                <a:ext cx="2070952" cy="461665"/>
              </a:xfrm>
              <a:prstGeom prst="rect">
                <a:avLst/>
              </a:prstGeom>
              <a:blipFill>
                <a:blip r:embed="rId8"/>
                <a:stretch>
                  <a:fillRect l="-294" r="-588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7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09F397E-A828-4D57-BE23-880EA083E8B9}"/>
              </a:ext>
            </a:extLst>
          </p:cNvPr>
          <p:cNvSpPr/>
          <p:nvPr/>
        </p:nvSpPr>
        <p:spPr>
          <a:xfrm>
            <a:off x="1219118" y="62113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　その２の導出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C75D86E-8272-4EC4-B091-BDB6D9EE5F95}"/>
                  </a:ext>
                </a:extLst>
              </p:cNvPr>
              <p:cNvSpPr/>
              <p:nvPr/>
            </p:nvSpPr>
            <p:spPr>
              <a:xfrm>
                <a:off x="622620" y="1813393"/>
                <a:ext cx="112768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（５）原点から、加速度</a:t>
                </a:r>
                <a:r>
                  <a:rPr lang="en-US" altLang="ja-JP" sz="2400" dirty="0"/>
                  <a:t>5.0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</a:t>
                </a:r>
                <a:r>
                  <a:rPr lang="en-US" altLang="ja-JP" sz="2400" dirty="0"/>
                  <a:t>1.2</a:t>
                </a:r>
                <a:r>
                  <a:rPr lang="ja-JP" altLang="en-US" sz="2400" dirty="0"/>
                  <a:t>秒後の位置は</a:t>
                </a:r>
                <a:r>
                  <a:rPr lang="en-US" altLang="ja-JP" sz="2400" dirty="0"/>
                  <a:t>24[m]</a:t>
                </a:r>
                <a:r>
                  <a:rPr lang="ja-JP" altLang="en-US" sz="2400" dirty="0"/>
                  <a:t>であった。物体の初速度を求めなさい。このただし、物体の加速度は一定であり、また右向きを正とする。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C75D86E-8272-4EC4-B091-BDB6D9EE5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0" y="1813393"/>
                <a:ext cx="11276854" cy="1200329"/>
              </a:xfrm>
              <a:prstGeom prst="rect">
                <a:avLst/>
              </a:prstGeom>
              <a:blipFill>
                <a:blip r:embed="rId2"/>
                <a:stretch>
                  <a:fillRect l="-811" t="-3553" r="-2486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023C278-7634-4544-908E-651C40BB9E7F}"/>
                  </a:ext>
                </a:extLst>
              </p:cNvPr>
              <p:cNvSpPr/>
              <p:nvPr/>
            </p:nvSpPr>
            <p:spPr>
              <a:xfrm>
                <a:off x="1073098" y="2850434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𝒕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𝒂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3023C278-7634-4544-908E-651C40BB9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98" y="2850434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7D85FF5-03B5-424E-91EF-EF1BA3F7DDAB}"/>
                  </a:ext>
                </a:extLst>
              </p:cNvPr>
              <p:cNvSpPr/>
              <p:nvPr/>
            </p:nvSpPr>
            <p:spPr>
              <a:xfrm>
                <a:off x="884872" y="3875032"/>
                <a:ext cx="7796959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𝟐𝟒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.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7D85FF5-03B5-424E-91EF-EF1BA3F7D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2" y="3875032"/>
                <a:ext cx="7796959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C90AF25-B0D3-4304-B665-A05527377D83}"/>
                  </a:ext>
                </a:extLst>
              </p:cNvPr>
              <p:cNvSpPr/>
              <p:nvPr/>
            </p:nvSpPr>
            <p:spPr>
              <a:xfrm>
                <a:off x="1370759" y="5198631"/>
                <a:ext cx="77969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3600" b="1" dirty="0">
                    <a:solidFill>
                      <a:srgbClr val="FF0000"/>
                    </a:solidFill>
                    <a:ea typeface="ＭＳ 明朝" panose="02020609040205080304" pitchFamily="17" charset="-128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𝟎</m:t>
                        </m:r>
                      </m:sub>
                    </m:sSub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+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𝟑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𝟎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𝟎</m:t>
                        </m:r>
                      </m:sub>
                    </m:sSub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𝟏𝟕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𝒎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/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𝒔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C90AF25-B0D3-4304-B665-A05527377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59" y="5198631"/>
                <a:ext cx="7796959" cy="646331"/>
              </a:xfrm>
              <a:prstGeom prst="rect">
                <a:avLst/>
              </a:prstGeom>
              <a:blipFill>
                <a:blip r:embed="rId5"/>
                <a:stretch>
                  <a:fillRect l="-2424" t="-14151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B8B05F5-D965-4F31-B5EE-BA58667943A7}"/>
                  </a:ext>
                </a:extLst>
              </p:cNvPr>
              <p:cNvSpPr/>
              <p:nvPr/>
            </p:nvSpPr>
            <p:spPr>
              <a:xfrm>
                <a:off x="7549795" y="1073720"/>
                <a:ext cx="21633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ea typeface="ＭＳ 明朝" panose="02020609040205080304" pitchFamily="17" charset="-128"/>
                  </a:rPr>
                  <a:t>(4)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=96 [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𝑚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B8B05F5-D965-4F31-B5EE-BA5866794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95" y="1073720"/>
                <a:ext cx="2163391" cy="461665"/>
              </a:xfrm>
              <a:prstGeom prst="rect">
                <a:avLst/>
              </a:prstGeom>
              <a:blipFill>
                <a:blip r:embed="rId6"/>
                <a:stretch>
                  <a:fillRect l="-4225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5767A3E-B9E6-48F3-8BDE-9E2202FAA5E3}"/>
                  </a:ext>
                </a:extLst>
              </p:cNvPr>
              <p:cNvSpPr/>
              <p:nvPr/>
            </p:nvSpPr>
            <p:spPr>
              <a:xfrm>
                <a:off x="4753429" y="1073721"/>
                <a:ext cx="29419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(3)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=8.5[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5767A3E-B9E6-48F3-8BDE-9E2202FAA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29" y="1073721"/>
                <a:ext cx="2941931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87A625C-9B29-43D5-A1C3-E60C6194394E}"/>
                  </a:ext>
                </a:extLst>
              </p:cNvPr>
              <p:cNvSpPr/>
              <p:nvPr/>
            </p:nvSpPr>
            <p:spPr>
              <a:xfrm>
                <a:off x="2834886" y="1089517"/>
                <a:ext cx="20628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(2)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=8.0[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87A625C-9B29-43D5-A1C3-E60C61943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886" y="1089517"/>
                <a:ext cx="2062845" cy="461665"/>
              </a:xfrm>
              <a:prstGeom prst="rect">
                <a:avLst/>
              </a:prstGeom>
              <a:blipFill>
                <a:blip r:embed="rId8"/>
                <a:stretch>
                  <a:fillRect l="-2071" r="-2663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DCA90CF-C635-44A3-A971-544BEC525DA6}"/>
                  </a:ext>
                </a:extLst>
              </p:cNvPr>
              <p:cNvSpPr/>
              <p:nvPr/>
            </p:nvSpPr>
            <p:spPr>
              <a:xfrm>
                <a:off x="706729" y="1089518"/>
                <a:ext cx="2070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(1)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=24[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DCA90CF-C635-44A3-A971-544BEC525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9" y="1089518"/>
                <a:ext cx="2070952" cy="461665"/>
              </a:xfrm>
              <a:prstGeom prst="rect">
                <a:avLst/>
              </a:prstGeom>
              <a:blipFill>
                <a:blip r:embed="rId9"/>
                <a:stretch>
                  <a:fillRect l="-588" r="-294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6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８．ふりかえり・リフレクション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B54D13D-7DFC-4AB1-BFF2-BAEFA060FFFE}"/>
                  </a:ext>
                </a:extLst>
              </p:cNvPr>
              <p:cNvSpPr/>
              <p:nvPr/>
            </p:nvSpPr>
            <p:spPr>
              <a:xfrm>
                <a:off x="3642116" y="2056141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B54D13D-7DFC-4AB1-BFF2-BAEFA060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16" y="2056141"/>
                <a:ext cx="4253657" cy="1129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0C48231-5F3F-4285-8953-AE2A96DF475A}"/>
                  </a:ext>
                </a:extLst>
              </p:cNvPr>
              <p:cNvSpPr/>
              <p:nvPr/>
            </p:nvSpPr>
            <p:spPr>
              <a:xfrm>
                <a:off x="900893" y="4389204"/>
                <a:ext cx="5722157" cy="1683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3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0C48231-5F3F-4285-8953-AE2A96DF4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3" y="4389204"/>
                <a:ext cx="5722157" cy="1683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9CE569D-20D5-49C9-982D-030EC56861AC}"/>
                  </a:ext>
                </a:extLst>
              </p:cNvPr>
              <p:cNvSpPr/>
              <p:nvPr/>
            </p:nvSpPr>
            <p:spPr>
              <a:xfrm>
                <a:off x="634150" y="1351686"/>
                <a:ext cx="11087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一定の加速度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，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秒後の位置・座標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9CE569D-20D5-49C9-982D-030EC5686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0" y="1351686"/>
                <a:ext cx="11087522" cy="523220"/>
              </a:xfrm>
              <a:prstGeom prst="rect">
                <a:avLst/>
              </a:prstGeom>
              <a:blipFill>
                <a:blip r:embed="rId4"/>
                <a:stretch>
                  <a:fillRect l="-1100" t="-18605" b="-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BEE4BA9-E82C-4439-9F3E-940B82F9D608}"/>
                  </a:ext>
                </a:extLst>
              </p:cNvPr>
              <p:cNvSpPr/>
              <p:nvPr/>
            </p:nvSpPr>
            <p:spPr>
              <a:xfrm>
                <a:off x="552239" y="3429000"/>
                <a:ext cx="1083987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①一定の加速度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，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秒後の位置・座標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BEE4BA9-E82C-4439-9F3E-940B82F9D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9" y="3429000"/>
                <a:ext cx="10839871" cy="954107"/>
              </a:xfrm>
              <a:prstGeom prst="rect">
                <a:avLst/>
              </a:prstGeom>
              <a:blipFill>
                <a:blip r:embed="rId5"/>
                <a:stretch>
                  <a:fillRect l="-1181" t="-10256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9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８．ふりかえり・リフレクション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A580FF3-9910-49AA-843A-6FD258D2B021}"/>
                  </a:ext>
                </a:extLst>
              </p:cNvPr>
              <p:cNvSpPr/>
              <p:nvPr/>
            </p:nvSpPr>
            <p:spPr>
              <a:xfrm>
                <a:off x="499729" y="2968700"/>
                <a:ext cx="6083817" cy="1530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2400" b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400" b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A580FF3-9910-49AA-843A-6FD258D2B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9" y="2968700"/>
                <a:ext cx="6083817" cy="1530804"/>
              </a:xfrm>
              <a:prstGeom prst="rect">
                <a:avLst/>
              </a:prstGeom>
              <a:blipFill>
                <a:blip r:embed="rId2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CD19275-A7B2-4BD9-B2C9-389A3C783D87}"/>
                  </a:ext>
                </a:extLst>
              </p:cNvPr>
              <p:cNvSpPr/>
              <p:nvPr/>
            </p:nvSpPr>
            <p:spPr>
              <a:xfrm>
                <a:off x="533753" y="482024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ja-JP" sz="2400" b="1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sz="2400" b="1" dirty="0">
                    <a:latin typeface="+mn-ea"/>
                  </a:rPr>
                  <a:t>より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CD19275-A7B2-4BD9-B2C9-389A3C783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3" y="4820240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133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70D4961-6A04-4938-820C-C1DC2FC6F681}"/>
              </a:ext>
            </a:extLst>
          </p:cNvPr>
          <p:cNvGrpSpPr/>
          <p:nvPr/>
        </p:nvGrpSpPr>
        <p:grpSpPr>
          <a:xfrm>
            <a:off x="6583546" y="768815"/>
            <a:ext cx="5390689" cy="4175716"/>
            <a:chOff x="4123373" y="4031786"/>
            <a:chExt cx="3556921" cy="2755249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13BA4B6-BAD6-4C12-8498-9B44531F927B}"/>
                </a:ext>
              </a:extLst>
            </p:cNvPr>
            <p:cNvSpPr/>
            <p:nvPr/>
          </p:nvSpPr>
          <p:spPr>
            <a:xfrm>
              <a:off x="5058210" y="5445495"/>
              <a:ext cx="432404" cy="223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b="1" dirty="0"/>
                <a:t>０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F5EF337-0A07-43AF-882B-0CBD85580C6D}"/>
                </a:ext>
              </a:extLst>
            </p:cNvPr>
            <p:cNvSpPr/>
            <p:nvPr/>
          </p:nvSpPr>
          <p:spPr>
            <a:xfrm>
              <a:off x="7247890" y="5167409"/>
              <a:ext cx="432404" cy="264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/>
                <a:t>ｔ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CA9991C4-E979-432E-A868-3B387767A10D}"/>
                </a:ext>
              </a:extLst>
            </p:cNvPr>
            <p:cNvSpPr/>
            <p:nvPr/>
          </p:nvSpPr>
          <p:spPr>
            <a:xfrm>
              <a:off x="4995406" y="4031786"/>
              <a:ext cx="432404" cy="345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b="1" dirty="0"/>
                <a:t>x</a:t>
              </a:r>
              <a:endParaRPr lang="ja-JP" altLang="en-US" sz="2800" b="1" dirty="0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5A040B37-9EB3-419F-870B-864250490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0821" y="4702095"/>
              <a:ext cx="13233" cy="1969780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732C2866-B5C6-4066-AAFF-8F8563C75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6747" y="4402970"/>
              <a:ext cx="8778" cy="2384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23FB2865-3150-4274-B3B5-D9D24645D124}"/>
                </a:ext>
              </a:extLst>
            </p:cNvPr>
            <p:cNvCxnSpPr>
              <a:cxnSpLocks/>
            </p:cNvCxnSpPr>
            <p:nvPr/>
          </p:nvCxnSpPr>
          <p:spPr>
            <a:xfrm>
              <a:off x="4123373" y="5412928"/>
              <a:ext cx="3356078" cy="20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5EDBE384-F4E1-4802-9E5C-B37C79D821CE}"/>
                    </a:ext>
                  </a:extLst>
                </p:cNvPr>
                <p:cNvSpPr/>
                <p:nvPr/>
              </p:nvSpPr>
              <p:spPr>
                <a:xfrm>
                  <a:off x="4684630" y="4552315"/>
                  <a:ext cx="373581" cy="26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𝟐𝟓</m:t>
                        </m:r>
                      </m:oMath>
                    </m:oMathPara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5EDBE384-F4E1-4802-9E5C-B37C79D821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630" y="4552315"/>
                  <a:ext cx="373581" cy="2640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D1E7AC28-82B9-4940-B68B-4F310CF8A60A}"/>
                    </a:ext>
                  </a:extLst>
                </p:cNvPr>
                <p:cNvSpPr/>
                <p:nvPr/>
              </p:nvSpPr>
              <p:spPr>
                <a:xfrm>
                  <a:off x="5756145" y="5367464"/>
                  <a:ext cx="272041" cy="26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𝟓</m:t>
                        </m:r>
                      </m:oMath>
                    </m:oMathPara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36FD5990-DB2A-43C3-9B70-CD2FB02142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6145" y="5367464"/>
                  <a:ext cx="272041" cy="2640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フリーフォーム 27">
              <a:extLst>
                <a:ext uri="{FF2B5EF4-FFF2-40B4-BE49-F238E27FC236}">
                  <a16:creationId xmlns:a16="http://schemas.microsoft.com/office/drawing/2014/main" id="{B0DD77FC-AD01-49FB-9FAF-58C3E91CE3C1}"/>
                </a:ext>
              </a:extLst>
            </p:cNvPr>
            <p:cNvSpPr/>
            <p:nvPr/>
          </p:nvSpPr>
          <p:spPr>
            <a:xfrm rot="10800000" flipV="1">
              <a:off x="4711643" y="4735290"/>
              <a:ext cx="2371782" cy="1777407"/>
            </a:xfrm>
            <a:custGeom>
              <a:avLst/>
              <a:gdLst>
                <a:gd name="connsiteX0" fmla="*/ 0 w 2343150"/>
                <a:gd name="connsiteY0" fmla="*/ 2314575 h 2314575"/>
                <a:gd name="connsiteX1" fmla="*/ 695325 w 2343150"/>
                <a:gd name="connsiteY1" fmla="*/ 1971675 h 2314575"/>
                <a:gd name="connsiteX2" fmla="*/ 1476375 w 2343150"/>
                <a:gd name="connsiteY2" fmla="*/ 1247775 h 2314575"/>
                <a:gd name="connsiteX3" fmla="*/ 2343150 w 2343150"/>
                <a:gd name="connsiteY3" fmla="*/ 0 h 2314575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3192235 w 3192235"/>
                <a:gd name="connsiteY3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3192235 w 3192235"/>
                <a:gd name="connsiteY3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3192235 w 3192235"/>
                <a:gd name="connsiteY3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3192235 w 3192235"/>
                <a:gd name="connsiteY3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2260419 w 3192235"/>
                <a:gd name="connsiteY3" fmla="*/ 1734366 h 4117249"/>
                <a:gd name="connsiteX4" fmla="*/ 3192235 w 3192235"/>
                <a:gd name="connsiteY4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2351859 w 3192235"/>
                <a:gd name="connsiteY3" fmla="*/ 1812744 h 4117249"/>
                <a:gd name="connsiteX4" fmla="*/ 3192235 w 3192235"/>
                <a:gd name="connsiteY4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2351859 w 3192235"/>
                <a:gd name="connsiteY3" fmla="*/ 1812744 h 4117249"/>
                <a:gd name="connsiteX4" fmla="*/ 3192235 w 3192235"/>
                <a:gd name="connsiteY4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2351859 w 3192235"/>
                <a:gd name="connsiteY3" fmla="*/ 1812744 h 4117249"/>
                <a:gd name="connsiteX4" fmla="*/ 3192235 w 3192235"/>
                <a:gd name="connsiteY4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2351859 w 3192235"/>
                <a:gd name="connsiteY3" fmla="*/ 1812744 h 4117249"/>
                <a:gd name="connsiteX4" fmla="*/ 3192235 w 3192235"/>
                <a:gd name="connsiteY4" fmla="*/ 0 h 4117249"/>
                <a:gd name="connsiteX0" fmla="*/ 0 w 3192235"/>
                <a:gd name="connsiteY0" fmla="*/ 4117249 h 4117249"/>
                <a:gd name="connsiteX1" fmla="*/ 695325 w 3192235"/>
                <a:gd name="connsiteY1" fmla="*/ 3774349 h 4117249"/>
                <a:gd name="connsiteX2" fmla="*/ 1476375 w 3192235"/>
                <a:gd name="connsiteY2" fmla="*/ 3050449 h 4117249"/>
                <a:gd name="connsiteX3" fmla="*/ 2351859 w 3192235"/>
                <a:gd name="connsiteY3" fmla="*/ 1812744 h 4117249"/>
                <a:gd name="connsiteX4" fmla="*/ 3192235 w 3192235"/>
                <a:gd name="connsiteY4" fmla="*/ 0 h 4117249"/>
                <a:gd name="connsiteX0" fmla="*/ 0 w 3154135"/>
                <a:gd name="connsiteY0" fmla="*/ 4168049 h 4168049"/>
                <a:gd name="connsiteX1" fmla="*/ 695325 w 3154135"/>
                <a:gd name="connsiteY1" fmla="*/ 3825149 h 4168049"/>
                <a:gd name="connsiteX2" fmla="*/ 1476375 w 3154135"/>
                <a:gd name="connsiteY2" fmla="*/ 3101249 h 4168049"/>
                <a:gd name="connsiteX3" fmla="*/ 2351859 w 3154135"/>
                <a:gd name="connsiteY3" fmla="*/ 1863544 h 4168049"/>
                <a:gd name="connsiteX4" fmla="*/ 3154135 w 3154135"/>
                <a:gd name="connsiteY4" fmla="*/ 0 h 4168049"/>
                <a:gd name="connsiteX0" fmla="*/ 0 w 3154135"/>
                <a:gd name="connsiteY0" fmla="*/ 4168049 h 4168049"/>
                <a:gd name="connsiteX1" fmla="*/ 695325 w 3154135"/>
                <a:gd name="connsiteY1" fmla="*/ 3825149 h 4168049"/>
                <a:gd name="connsiteX2" fmla="*/ 1476375 w 3154135"/>
                <a:gd name="connsiteY2" fmla="*/ 3101249 h 4168049"/>
                <a:gd name="connsiteX3" fmla="*/ 2351859 w 3154135"/>
                <a:gd name="connsiteY3" fmla="*/ 1863544 h 4168049"/>
                <a:gd name="connsiteX4" fmla="*/ 3154135 w 31541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51859 w 3179535"/>
                <a:gd name="connsiteY3" fmla="*/ 18635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51859 w 3179535"/>
                <a:gd name="connsiteY3" fmla="*/ 18635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825149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157491 h 4168049"/>
                <a:gd name="connsiteX2" fmla="*/ 1476375 w 3179535"/>
                <a:gd name="connsiteY2" fmla="*/ 3101249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157491 h 4168049"/>
                <a:gd name="connsiteX2" fmla="*/ 1534432 w 3179535"/>
                <a:gd name="connsiteY2" fmla="*/ 2636791 h 4168049"/>
                <a:gd name="connsiteX3" fmla="*/ 2364559 w 3179535"/>
                <a:gd name="connsiteY3" fmla="*/ 1838144 h 4168049"/>
                <a:gd name="connsiteX4" fmla="*/ 3179535 w 3179535"/>
                <a:gd name="connsiteY4" fmla="*/ 0 h 4168049"/>
                <a:gd name="connsiteX0" fmla="*/ 0 w 3179535"/>
                <a:gd name="connsiteY0" fmla="*/ 4168049 h 4168049"/>
                <a:gd name="connsiteX1" fmla="*/ 695325 w 3179535"/>
                <a:gd name="connsiteY1" fmla="*/ 3157491 h 4168049"/>
                <a:gd name="connsiteX2" fmla="*/ 1534432 w 3179535"/>
                <a:gd name="connsiteY2" fmla="*/ 2636791 h 4168049"/>
                <a:gd name="connsiteX3" fmla="*/ 2480673 w 3179535"/>
                <a:gd name="connsiteY3" fmla="*/ 3231516 h 4168049"/>
                <a:gd name="connsiteX4" fmla="*/ 3179535 w 3179535"/>
                <a:gd name="connsiteY4" fmla="*/ 0 h 4168049"/>
                <a:gd name="connsiteX0" fmla="*/ 0 w 3411764"/>
                <a:gd name="connsiteY0" fmla="*/ 1531655 h 1606847"/>
                <a:gd name="connsiteX1" fmla="*/ 695325 w 3411764"/>
                <a:gd name="connsiteY1" fmla="*/ 521097 h 1606847"/>
                <a:gd name="connsiteX2" fmla="*/ 1534432 w 3411764"/>
                <a:gd name="connsiteY2" fmla="*/ 397 h 1606847"/>
                <a:gd name="connsiteX3" fmla="*/ 2480673 w 3411764"/>
                <a:gd name="connsiteY3" fmla="*/ 595122 h 1606847"/>
                <a:gd name="connsiteX4" fmla="*/ 3411764 w 3411764"/>
                <a:gd name="connsiteY4" fmla="*/ 1558234 h 1606847"/>
                <a:gd name="connsiteX0" fmla="*/ 0 w 3411764"/>
                <a:gd name="connsiteY0" fmla="*/ 1531655 h 1558234"/>
                <a:gd name="connsiteX1" fmla="*/ 695325 w 3411764"/>
                <a:gd name="connsiteY1" fmla="*/ 521097 h 1558234"/>
                <a:gd name="connsiteX2" fmla="*/ 1534432 w 3411764"/>
                <a:gd name="connsiteY2" fmla="*/ 397 h 1558234"/>
                <a:gd name="connsiteX3" fmla="*/ 2480673 w 3411764"/>
                <a:gd name="connsiteY3" fmla="*/ 595122 h 1558234"/>
                <a:gd name="connsiteX4" fmla="*/ 3411764 w 3411764"/>
                <a:gd name="connsiteY4" fmla="*/ 1558234 h 1558234"/>
                <a:gd name="connsiteX0" fmla="*/ 0 w 3411764"/>
                <a:gd name="connsiteY0" fmla="*/ 1531655 h 1558234"/>
                <a:gd name="connsiteX1" fmla="*/ 695325 w 3411764"/>
                <a:gd name="connsiteY1" fmla="*/ 521097 h 1558234"/>
                <a:gd name="connsiteX2" fmla="*/ 1534432 w 3411764"/>
                <a:gd name="connsiteY2" fmla="*/ 397 h 1558234"/>
                <a:gd name="connsiteX3" fmla="*/ 2480673 w 3411764"/>
                <a:gd name="connsiteY3" fmla="*/ 595122 h 1558234"/>
                <a:gd name="connsiteX4" fmla="*/ 3411764 w 3411764"/>
                <a:gd name="connsiteY4" fmla="*/ 1558234 h 1558234"/>
                <a:gd name="connsiteX0" fmla="*/ 0 w 3411764"/>
                <a:gd name="connsiteY0" fmla="*/ 1531655 h 1558234"/>
                <a:gd name="connsiteX1" fmla="*/ 695325 w 3411764"/>
                <a:gd name="connsiteY1" fmla="*/ 521097 h 1558234"/>
                <a:gd name="connsiteX2" fmla="*/ 1534432 w 3411764"/>
                <a:gd name="connsiteY2" fmla="*/ 397 h 1558234"/>
                <a:gd name="connsiteX3" fmla="*/ 2480673 w 3411764"/>
                <a:gd name="connsiteY3" fmla="*/ 595122 h 1558234"/>
                <a:gd name="connsiteX4" fmla="*/ 3411764 w 3411764"/>
                <a:gd name="connsiteY4" fmla="*/ 1558234 h 1558234"/>
                <a:gd name="connsiteX0" fmla="*/ 0 w 3411764"/>
                <a:gd name="connsiteY0" fmla="*/ 1531655 h 1558234"/>
                <a:gd name="connsiteX1" fmla="*/ 695325 w 3411764"/>
                <a:gd name="connsiteY1" fmla="*/ 521097 h 1558234"/>
                <a:gd name="connsiteX2" fmla="*/ 1534432 w 3411764"/>
                <a:gd name="connsiteY2" fmla="*/ 397 h 1558234"/>
                <a:gd name="connsiteX3" fmla="*/ 2480673 w 3411764"/>
                <a:gd name="connsiteY3" fmla="*/ 595122 h 1558234"/>
                <a:gd name="connsiteX4" fmla="*/ 3411764 w 3411764"/>
                <a:gd name="connsiteY4" fmla="*/ 1558234 h 1558234"/>
                <a:gd name="connsiteX0" fmla="*/ 0 w 3411764"/>
                <a:gd name="connsiteY0" fmla="*/ 1537997 h 1564576"/>
                <a:gd name="connsiteX1" fmla="*/ 695325 w 3411764"/>
                <a:gd name="connsiteY1" fmla="*/ 527439 h 1564576"/>
                <a:gd name="connsiteX2" fmla="*/ 1712232 w 3411764"/>
                <a:gd name="connsiteY2" fmla="*/ 389 h 1564576"/>
                <a:gd name="connsiteX3" fmla="*/ 2480673 w 3411764"/>
                <a:gd name="connsiteY3" fmla="*/ 601464 h 1564576"/>
                <a:gd name="connsiteX4" fmla="*/ 3411764 w 3411764"/>
                <a:gd name="connsiteY4" fmla="*/ 1564576 h 1564576"/>
                <a:gd name="connsiteX0" fmla="*/ 0 w 3411764"/>
                <a:gd name="connsiteY0" fmla="*/ 1540106 h 1566685"/>
                <a:gd name="connsiteX1" fmla="*/ 695325 w 3411764"/>
                <a:gd name="connsiteY1" fmla="*/ 529548 h 1566685"/>
                <a:gd name="connsiteX2" fmla="*/ 1712232 w 3411764"/>
                <a:gd name="connsiteY2" fmla="*/ 2498 h 1566685"/>
                <a:gd name="connsiteX3" fmla="*/ 2480673 w 3411764"/>
                <a:gd name="connsiteY3" fmla="*/ 603573 h 1566685"/>
                <a:gd name="connsiteX4" fmla="*/ 3411764 w 3411764"/>
                <a:gd name="connsiteY4" fmla="*/ 1566685 h 1566685"/>
                <a:gd name="connsiteX0" fmla="*/ 0 w 3411764"/>
                <a:gd name="connsiteY0" fmla="*/ 1537609 h 1564188"/>
                <a:gd name="connsiteX1" fmla="*/ 695325 w 3411764"/>
                <a:gd name="connsiteY1" fmla="*/ 527051 h 1564188"/>
                <a:gd name="connsiteX2" fmla="*/ 1712232 w 3411764"/>
                <a:gd name="connsiteY2" fmla="*/ 1 h 1564188"/>
                <a:gd name="connsiteX3" fmla="*/ 2480673 w 3411764"/>
                <a:gd name="connsiteY3" fmla="*/ 601076 h 1564188"/>
                <a:gd name="connsiteX4" fmla="*/ 3411764 w 3411764"/>
                <a:gd name="connsiteY4" fmla="*/ 1564188 h 1564188"/>
                <a:gd name="connsiteX0" fmla="*/ 0 w 3411764"/>
                <a:gd name="connsiteY0" fmla="*/ 1537609 h 1564188"/>
                <a:gd name="connsiteX1" fmla="*/ 695325 w 3411764"/>
                <a:gd name="connsiteY1" fmla="*/ 527051 h 1564188"/>
                <a:gd name="connsiteX2" fmla="*/ 1712232 w 3411764"/>
                <a:gd name="connsiteY2" fmla="*/ 1 h 1564188"/>
                <a:gd name="connsiteX3" fmla="*/ 2480673 w 3411764"/>
                <a:gd name="connsiteY3" fmla="*/ 601076 h 1564188"/>
                <a:gd name="connsiteX4" fmla="*/ 3411764 w 3411764"/>
                <a:gd name="connsiteY4" fmla="*/ 1564188 h 1564188"/>
                <a:gd name="connsiteX0" fmla="*/ 0 w 3411764"/>
                <a:gd name="connsiteY0" fmla="*/ 1537928 h 1564507"/>
                <a:gd name="connsiteX1" fmla="*/ 714375 w 3411764"/>
                <a:gd name="connsiteY1" fmla="*/ 533720 h 1564507"/>
                <a:gd name="connsiteX2" fmla="*/ 1712232 w 3411764"/>
                <a:gd name="connsiteY2" fmla="*/ 320 h 1564507"/>
                <a:gd name="connsiteX3" fmla="*/ 2480673 w 3411764"/>
                <a:gd name="connsiteY3" fmla="*/ 601395 h 1564507"/>
                <a:gd name="connsiteX4" fmla="*/ 3411764 w 3411764"/>
                <a:gd name="connsiteY4" fmla="*/ 1564507 h 1564507"/>
                <a:gd name="connsiteX0" fmla="*/ 0 w 3411764"/>
                <a:gd name="connsiteY0" fmla="*/ 1539005 h 1565584"/>
                <a:gd name="connsiteX1" fmla="*/ 714375 w 3411764"/>
                <a:gd name="connsiteY1" fmla="*/ 534797 h 1565584"/>
                <a:gd name="connsiteX2" fmla="*/ 1712232 w 3411764"/>
                <a:gd name="connsiteY2" fmla="*/ 1397 h 1565584"/>
                <a:gd name="connsiteX3" fmla="*/ 2594973 w 3411764"/>
                <a:gd name="connsiteY3" fmla="*/ 443722 h 1565584"/>
                <a:gd name="connsiteX4" fmla="*/ 3411764 w 3411764"/>
                <a:gd name="connsiteY4" fmla="*/ 1565584 h 1565584"/>
                <a:gd name="connsiteX0" fmla="*/ 0 w 3411764"/>
                <a:gd name="connsiteY0" fmla="*/ 1538148 h 1564727"/>
                <a:gd name="connsiteX1" fmla="*/ 714375 w 3411764"/>
                <a:gd name="connsiteY1" fmla="*/ 533940 h 1564727"/>
                <a:gd name="connsiteX2" fmla="*/ 1712232 w 3411764"/>
                <a:gd name="connsiteY2" fmla="*/ 540 h 1564727"/>
                <a:gd name="connsiteX3" fmla="*/ 2594973 w 3411764"/>
                <a:gd name="connsiteY3" fmla="*/ 442865 h 1564727"/>
                <a:gd name="connsiteX4" fmla="*/ 3411764 w 3411764"/>
                <a:gd name="connsiteY4" fmla="*/ 1564727 h 1564727"/>
                <a:gd name="connsiteX0" fmla="*/ 0 w 3411764"/>
                <a:gd name="connsiteY0" fmla="*/ 1538148 h 1564727"/>
                <a:gd name="connsiteX1" fmla="*/ 714375 w 3411764"/>
                <a:gd name="connsiteY1" fmla="*/ 533940 h 1564727"/>
                <a:gd name="connsiteX2" fmla="*/ 1712232 w 3411764"/>
                <a:gd name="connsiteY2" fmla="*/ 540 h 1564727"/>
                <a:gd name="connsiteX3" fmla="*/ 2594973 w 3411764"/>
                <a:gd name="connsiteY3" fmla="*/ 442865 h 1564727"/>
                <a:gd name="connsiteX4" fmla="*/ 3411764 w 3411764"/>
                <a:gd name="connsiteY4" fmla="*/ 1564727 h 1564727"/>
                <a:gd name="connsiteX0" fmla="*/ 0 w 3411764"/>
                <a:gd name="connsiteY0" fmla="*/ 1538148 h 1564727"/>
                <a:gd name="connsiteX1" fmla="*/ 714375 w 3411764"/>
                <a:gd name="connsiteY1" fmla="*/ 533940 h 1564727"/>
                <a:gd name="connsiteX2" fmla="*/ 1712232 w 3411764"/>
                <a:gd name="connsiteY2" fmla="*/ 540 h 1564727"/>
                <a:gd name="connsiteX3" fmla="*/ 2594973 w 3411764"/>
                <a:gd name="connsiteY3" fmla="*/ 442865 h 1564727"/>
                <a:gd name="connsiteX4" fmla="*/ 3411764 w 3411764"/>
                <a:gd name="connsiteY4" fmla="*/ 1564727 h 1564727"/>
                <a:gd name="connsiteX0" fmla="*/ 0 w 3411764"/>
                <a:gd name="connsiteY0" fmla="*/ 1538148 h 1564727"/>
                <a:gd name="connsiteX1" fmla="*/ 714375 w 3411764"/>
                <a:gd name="connsiteY1" fmla="*/ 533940 h 1564727"/>
                <a:gd name="connsiteX2" fmla="*/ 1712232 w 3411764"/>
                <a:gd name="connsiteY2" fmla="*/ 540 h 1564727"/>
                <a:gd name="connsiteX3" fmla="*/ 2594973 w 3411764"/>
                <a:gd name="connsiteY3" fmla="*/ 442865 h 1564727"/>
                <a:gd name="connsiteX4" fmla="*/ 3411764 w 3411764"/>
                <a:gd name="connsiteY4" fmla="*/ 1564727 h 1564727"/>
                <a:gd name="connsiteX0" fmla="*/ 0 w 3411764"/>
                <a:gd name="connsiteY0" fmla="*/ 1575785 h 1602364"/>
                <a:gd name="connsiteX1" fmla="*/ 714375 w 3411764"/>
                <a:gd name="connsiteY1" fmla="*/ 571577 h 1602364"/>
                <a:gd name="connsiteX2" fmla="*/ 1712232 w 3411764"/>
                <a:gd name="connsiteY2" fmla="*/ 38177 h 1602364"/>
                <a:gd name="connsiteX3" fmla="*/ 3411764 w 3411764"/>
                <a:gd name="connsiteY3" fmla="*/ 1602364 h 1602364"/>
                <a:gd name="connsiteX0" fmla="*/ 0 w 3411764"/>
                <a:gd name="connsiteY0" fmla="*/ 1537621 h 1564200"/>
                <a:gd name="connsiteX1" fmla="*/ 1712232 w 3411764"/>
                <a:gd name="connsiteY1" fmla="*/ 13 h 1564200"/>
                <a:gd name="connsiteX2" fmla="*/ 3411764 w 3411764"/>
                <a:gd name="connsiteY2" fmla="*/ 1564200 h 1564200"/>
                <a:gd name="connsiteX0" fmla="*/ 0 w 3411764"/>
                <a:gd name="connsiteY0" fmla="*/ 1538215 h 1564794"/>
                <a:gd name="connsiteX1" fmla="*/ 1712232 w 3411764"/>
                <a:gd name="connsiteY1" fmla="*/ 607 h 1564794"/>
                <a:gd name="connsiteX2" fmla="*/ 3411764 w 3411764"/>
                <a:gd name="connsiteY2" fmla="*/ 1564794 h 1564794"/>
                <a:gd name="connsiteX0" fmla="*/ 0 w 3411764"/>
                <a:gd name="connsiteY0" fmla="*/ 1538297 h 1564876"/>
                <a:gd name="connsiteX1" fmla="*/ 1712232 w 3411764"/>
                <a:gd name="connsiteY1" fmla="*/ 689 h 1564876"/>
                <a:gd name="connsiteX2" fmla="*/ 3411764 w 3411764"/>
                <a:gd name="connsiteY2" fmla="*/ 1564876 h 1564876"/>
                <a:gd name="connsiteX0" fmla="*/ 0 w 3411764"/>
                <a:gd name="connsiteY0" fmla="*/ 1538297 h 1564876"/>
                <a:gd name="connsiteX1" fmla="*/ 1712232 w 3411764"/>
                <a:gd name="connsiteY1" fmla="*/ 689 h 1564876"/>
                <a:gd name="connsiteX2" fmla="*/ 3411764 w 3411764"/>
                <a:gd name="connsiteY2" fmla="*/ 1564876 h 1564876"/>
                <a:gd name="connsiteX0" fmla="*/ 0 w 3411764"/>
                <a:gd name="connsiteY0" fmla="*/ 1538297 h 1564876"/>
                <a:gd name="connsiteX1" fmla="*/ 1712232 w 3411764"/>
                <a:gd name="connsiteY1" fmla="*/ 689 h 1564876"/>
                <a:gd name="connsiteX2" fmla="*/ 3411764 w 3411764"/>
                <a:gd name="connsiteY2" fmla="*/ 1564876 h 1564876"/>
                <a:gd name="connsiteX0" fmla="*/ 0 w 3411764"/>
                <a:gd name="connsiteY0" fmla="*/ 1538325 h 1564904"/>
                <a:gd name="connsiteX1" fmla="*/ 1712232 w 3411764"/>
                <a:gd name="connsiteY1" fmla="*/ 717 h 1564904"/>
                <a:gd name="connsiteX2" fmla="*/ 3411764 w 3411764"/>
                <a:gd name="connsiteY2" fmla="*/ 1564904 h 1564904"/>
                <a:gd name="connsiteX0" fmla="*/ 0 w 3411764"/>
                <a:gd name="connsiteY0" fmla="*/ 1538325 h 1564904"/>
                <a:gd name="connsiteX1" fmla="*/ 1712232 w 3411764"/>
                <a:gd name="connsiteY1" fmla="*/ 717 h 1564904"/>
                <a:gd name="connsiteX2" fmla="*/ 3411764 w 3411764"/>
                <a:gd name="connsiteY2" fmla="*/ 1564904 h 1564904"/>
                <a:gd name="connsiteX0" fmla="*/ 0 w 3411764"/>
                <a:gd name="connsiteY0" fmla="*/ 1538325 h 1564904"/>
                <a:gd name="connsiteX1" fmla="*/ 1712232 w 3411764"/>
                <a:gd name="connsiteY1" fmla="*/ 717 h 1564904"/>
                <a:gd name="connsiteX2" fmla="*/ 3411764 w 3411764"/>
                <a:gd name="connsiteY2" fmla="*/ 1564904 h 1564904"/>
                <a:gd name="connsiteX0" fmla="*/ 0 w 3411764"/>
                <a:gd name="connsiteY0" fmla="*/ 1538325 h 1564904"/>
                <a:gd name="connsiteX1" fmla="*/ 1768498 w 3411764"/>
                <a:gd name="connsiteY1" fmla="*/ 717 h 1564904"/>
                <a:gd name="connsiteX2" fmla="*/ 3411764 w 3411764"/>
                <a:gd name="connsiteY2" fmla="*/ 1564904 h 1564904"/>
                <a:gd name="connsiteX0" fmla="*/ 0 w 3411764"/>
                <a:gd name="connsiteY0" fmla="*/ 1537609 h 1564188"/>
                <a:gd name="connsiteX1" fmla="*/ 1768498 w 3411764"/>
                <a:gd name="connsiteY1" fmla="*/ 1 h 1564188"/>
                <a:gd name="connsiteX2" fmla="*/ 3411764 w 3411764"/>
                <a:gd name="connsiteY2" fmla="*/ 1564188 h 1564188"/>
                <a:gd name="connsiteX0" fmla="*/ 0 w 3411764"/>
                <a:gd name="connsiteY0" fmla="*/ 1537707 h 1564286"/>
                <a:gd name="connsiteX1" fmla="*/ 1768498 w 3411764"/>
                <a:gd name="connsiteY1" fmla="*/ 99 h 1564286"/>
                <a:gd name="connsiteX2" fmla="*/ 3411764 w 3411764"/>
                <a:gd name="connsiteY2" fmla="*/ 1564286 h 1564286"/>
                <a:gd name="connsiteX0" fmla="*/ 0 w 3411764"/>
                <a:gd name="connsiteY0" fmla="*/ 1538325 h 1564904"/>
                <a:gd name="connsiteX1" fmla="*/ 1768498 w 3411764"/>
                <a:gd name="connsiteY1" fmla="*/ 717 h 1564904"/>
                <a:gd name="connsiteX2" fmla="*/ 3411764 w 3411764"/>
                <a:gd name="connsiteY2" fmla="*/ 1564904 h 1564904"/>
                <a:gd name="connsiteX0" fmla="*/ 0 w 3411764"/>
                <a:gd name="connsiteY0" fmla="*/ 1537630 h 1564209"/>
                <a:gd name="connsiteX1" fmla="*/ 1768498 w 3411764"/>
                <a:gd name="connsiteY1" fmla="*/ 22 h 1564209"/>
                <a:gd name="connsiteX2" fmla="*/ 3411764 w 3411764"/>
                <a:gd name="connsiteY2" fmla="*/ 1564209 h 1564209"/>
                <a:gd name="connsiteX0" fmla="*/ 0 w 3411764"/>
                <a:gd name="connsiteY0" fmla="*/ 1537623 h 1564202"/>
                <a:gd name="connsiteX1" fmla="*/ 1768498 w 3411764"/>
                <a:gd name="connsiteY1" fmla="*/ 15 h 1564202"/>
                <a:gd name="connsiteX2" fmla="*/ 3411764 w 3411764"/>
                <a:gd name="connsiteY2" fmla="*/ 1564202 h 1564202"/>
                <a:gd name="connsiteX0" fmla="*/ 0 w 3411764"/>
                <a:gd name="connsiteY0" fmla="*/ 1537626 h 1564205"/>
                <a:gd name="connsiteX1" fmla="*/ 1768498 w 3411764"/>
                <a:gd name="connsiteY1" fmla="*/ 18 h 1564205"/>
                <a:gd name="connsiteX2" fmla="*/ 3411764 w 3411764"/>
                <a:gd name="connsiteY2" fmla="*/ 1564205 h 1564205"/>
                <a:gd name="connsiteX0" fmla="*/ 0 w 3411764"/>
                <a:gd name="connsiteY0" fmla="*/ 1537626 h 1564205"/>
                <a:gd name="connsiteX1" fmla="*/ 1768498 w 3411764"/>
                <a:gd name="connsiteY1" fmla="*/ 18 h 1564205"/>
                <a:gd name="connsiteX2" fmla="*/ 3411764 w 3411764"/>
                <a:gd name="connsiteY2" fmla="*/ 1564205 h 1564205"/>
                <a:gd name="connsiteX0" fmla="*/ 0 w 3411764"/>
                <a:gd name="connsiteY0" fmla="*/ 1537626 h 1564205"/>
                <a:gd name="connsiteX1" fmla="*/ 1674721 w 3411764"/>
                <a:gd name="connsiteY1" fmla="*/ 18 h 1564205"/>
                <a:gd name="connsiteX2" fmla="*/ 3411764 w 3411764"/>
                <a:gd name="connsiteY2" fmla="*/ 1564205 h 1564205"/>
                <a:gd name="connsiteX0" fmla="*/ 0 w 3411764"/>
                <a:gd name="connsiteY0" fmla="*/ 1550090 h 1576669"/>
                <a:gd name="connsiteX1" fmla="*/ 1705980 w 3411764"/>
                <a:gd name="connsiteY1" fmla="*/ 18 h 1576669"/>
                <a:gd name="connsiteX2" fmla="*/ 3411764 w 3411764"/>
                <a:gd name="connsiteY2" fmla="*/ 1576669 h 1576669"/>
                <a:gd name="connsiteX0" fmla="*/ 0 w 3411764"/>
                <a:gd name="connsiteY0" fmla="*/ 1550090 h 1576669"/>
                <a:gd name="connsiteX1" fmla="*/ 1724735 w 3411764"/>
                <a:gd name="connsiteY1" fmla="*/ 18 h 1576669"/>
                <a:gd name="connsiteX2" fmla="*/ 3411764 w 3411764"/>
                <a:gd name="connsiteY2" fmla="*/ 1576669 h 1576669"/>
                <a:gd name="connsiteX0" fmla="*/ 0 w 3411764"/>
                <a:gd name="connsiteY0" fmla="*/ 1550075 h 1576654"/>
                <a:gd name="connsiteX1" fmla="*/ 1724735 w 3411764"/>
                <a:gd name="connsiteY1" fmla="*/ 3 h 1576654"/>
                <a:gd name="connsiteX2" fmla="*/ 3411764 w 3411764"/>
                <a:gd name="connsiteY2" fmla="*/ 1576654 h 1576654"/>
                <a:gd name="connsiteX0" fmla="*/ 0 w 3411764"/>
                <a:gd name="connsiteY0" fmla="*/ 1550176 h 1576755"/>
                <a:gd name="connsiteX1" fmla="*/ 1724735 w 3411764"/>
                <a:gd name="connsiteY1" fmla="*/ 104 h 1576755"/>
                <a:gd name="connsiteX2" fmla="*/ 3411764 w 3411764"/>
                <a:gd name="connsiteY2" fmla="*/ 1576755 h 1576755"/>
                <a:gd name="connsiteX0" fmla="*/ 0 w 3411764"/>
                <a:gd name="connsiteY0" fmla="*/ 1550075 h 1576654"/>
                <a:gd name="connsiteX1" fmla="*/ 1724735 w 3411764"/>
                <a:gd name="connsiteY1" fmla="*/ 3 h 1576654"/>
                <a:gd name="connsiteX2" fmla="*/ 3411764 w 3411764"/>
                <a:gd name="connsiteY2" fmla="*/ 1576654 h 1576654"/>
                <a:gd name="connsiteX0" fmla="*/ 0 w 3411764"/>
                <a:gd name="connsiteY0" fmla="*/ 1550455 h 1577034"/>
                <a:gd name="connsiteX1" fmla="*/ 1724735 w 3411764"/>
                <a:gd name="connsiteY1" fmla="*/ 383 h 1577034"/>
                <a:gd name="connsiteX2" fmla="*/ 3411764 w 3411764"/>
                <a:gd name="connsiteY2" fmla="*/ 1577034 h 1577034"/>
                <a:gd name="connsiteX0" fmla="*/ 0 w 3411764"/>
                <a:gd name="connsiteY0" fmla="*/ 1550075 h 1576654"/>
                <a:gd name="connsiteX1" fmla="*/ 1724735 w 3411764"/>
                <a:gd name="connsiteY1" fmla="*/ 3 h 1576654"/>
                <a:gd name="connsiteX2" fmla="*/ 3411764 w 3411764"/>
                <a:gd name="connsiteY2" fmla="*/ 1576654 h 1576654"/>
                <a:gd name="connsiteX0" fmla="*/ 0 w 3411764"/>
                <a:gd name="connsiteY0" fmla="*/ 1557552 h 1584131"/>
                <a:gd name="connsiteX1" fmla="*/ 1615834 w 3411764"/>
                <a:gd name="connsiteY1" fmla="*/ 2 h 1584131"/>
                <a:gd name="connsiteX2" fmla="*/ 3411764 w 3411764"/>
                <a:gd name="connsiteY2" fmla="*/ 1584131 h 1584131"/>
                <a:gd name="connsiteX0" fmla="*/ 0 w 3411764"/>
                <a:gd name="connsiteY0" fmla="*/ 1557617 h 1584196"/>
                <a:gd name="connsiteX1" fmla="*/ 1615834 w 3411764"/>
                <a:gd name="connsiteY1" fmla="*/ 67 h 1584196"/>
                <a:gd name="connsiteX2" fmla="*/ 3411764 w 3411764"/>
                <a:gd name="connsiteY2" fmla="*/ 1584196 h 1584196"/>
                <a:gd name="connsiteX0" fmla="*/ 0 w 3411764"/>
                <a:gd name="connsiteY0" fmla="*/ 1550140 h 1576719"/>
                <a:gd name="connsiteX1" fmla="*/ 1615834 w 3411764"/>
                <a:gd name="connsiteY1" fmla="*/ 68 h 1576719"/>
                <a:gd name="connsiteX2" fmla="*/ 3411764 w 3411764"/>
                <a:gd name="connsiteY2" fmla="*/ 1576719 h 1576719"/>
                <a:gd name="connsiteX0" fmla="*/ 0 w 3411764"/>
                <a:gd name="connsiteY0" fmla="*/ 1535185 h 1561764"/>
                <a:gd name="connsiteX1" fmla="*/ 1623613 w 3411764"/>
                <a:gd name="connsiteY1" fmla="*/ 69 h 1561764"/>
                <a:gd name="connsiteX2" fmla="*/ 3411764 w 3411764"/>
                <a:gd name="connsiteY2" fmla="*/ 1561764 h 1561764"/>
                <a:gd name="connsiteX0" fmla="*/ 0 w 3411764"/>
                <a:gd name="connsiteY0" fmla="*/ 1535337 h 1561916"/>
                <a:gd name="connsiteX1" fmla="*/ 1623613 w 3411764"/>
                <a:gd name="connsiteY1" fmla="*/ 221 h 1561916"/>
                <a:gd name="connsiteX2" fmla="*/ 3411764 w 3411764"/>
                <a:gd name="connsiteY2" fmla="*/ 1561916 h 1561916"/>
                <a:gd name="connsiteX0" fmla="*/ 0 w 3411764"/>
                <a:gd name="connsiteY0" fmla="*/ 1535185 h 1561764"/>
                <a:gd name="connsiteX1" fmla="*/ 1623613 w 3411764"/>
                <a:gd name="connsiteY1" fmla="*/ 69 h 1561764"/>
                <a:gd name="connsiteX2" fmla="*/ 3411764 w 3411764"/>
                <a:gd name="connsiteY2" fmla="*/ 1561764 h 1561764"/>
                <a:gd name="connsiteX0" fmla="*/ 0 w 3411764"/>
                <a:gd name="connsiteY0" fmla="*/ 1535181 h 1561760"/>
                <a:gd name="connsiteX1" fmla="*/ 1623613 w 3411764"/>
                <a:gd name="connsiteY1" fmla="*/ 65 h 1561760"/>
                <a:gd name="connsiteX2" fmla="*/ 3411764 w 3411764"/>
                <a:gd name="connsiteY2" fmla="*/ 1561760 h 1561760"/>
                <a:gd name="connsiteX0" fmla="*/ 0 w 3411764"/>
                <a:gd name="connsiteY0" fmla="*/ 1535179 h 1561758"/>
                <a:gd name="connsiteX1" fmla="*/ 1623613 w 3411764"/>
                <a:gd name="connsiteY1" fmla="*/ 63 h 1561758"/>
                <a:gd name="connsiteX2" fmla="*/ 3411764 w 3411764"/>
                <a:gd name="connsiteY2" fmla="*/ 1561758 h 1561758"/>
                <a:gd name="connsiteX0" fmla="*/ 0 w 3411764"/>
                <a:gd name="connsiteY0" fmla="*/ 1535173 h 1561752"/>
                <a:gd name="connsiteX1" fmla="*/ 1623613 w 3411764"/>
                <a:gd name="connsiteY1" fmla="*/ 57 h 1561752"/>
                <a:gd name="connsiteX2" fmla="*/ 3411764 w 3411764"/>
                <a:gd name="connsiteY2" fmla="*/ 1561752 h 1561752"/>
                <a:gd name="connsiteX0" fmla="*/ 0 w 3411764"/>
                <a:gd name="connsiteY0" fmla="*/ 1535169 h 1561748"/>
                <a:gd name="connsiteX1" fmla="*/ 1623613 w 3411764"/>
                <a:gd name="connsiteY1" fmla="*/ 53 h 1561748"/>
                <a:gd name="connsiteX2" fmla="*/ 3411764 w 3411764"/>
                <a:gd name="connsiteY2" fmla="*/ 1561748 h 1561748"/>
                <a:gd name="connsiteX0" fmla="*/ 0 w 3411764"/>
                <a:gd name="connsiteY0" fmla="*/ 1535169 h 1561748"/>
                <a:gd name="connsiteX1" fmla="*/ 1623613 w 3411764"/>
                <a:gd name="connsiteY1" fmla="*/ 53 h 1561748"/>
                <a:gd name="connsiteX2" fmla="*/ 3411764 w 3411764"/>
                <a:gd name="connsiteY2" fmla="*/ 1561748 h 1561748"/>
                <a:gd name="connsiteX0" fmla="*/ 0 w 3411764"/>
                <a:gd name="connsiteY0" fmla="*/ 1535169 h 1561748"/>
                <a:gd name="connsiteX1" fmla="*/ 1623613 w 3411764"/>
                <a:gd name="connsiteY1" fmla="*/ 53 h 1561748"/>
                <a:gd name="connsiteX2" fmla="*/ 3411764 w 3411764"/>
                <a:gd name="connsiteY2" fmla="*/ 1561748 h 1561748"/>
                <a:gd name="connsiteX0" fmla="*/ 0 w 3411764"/>
                <a:gd name="connsiteY0" fmla="*/ 1535505 h 1562084"/>
                <a:gd name="connsiteX1" fmla="*/ 1623613 w 3411764"/>
                <a:gd name="connsiteY1" fmla="*/ 389 h 1562084"/>
                <a:gd name="connsiteX2" fmla="*/ 3411764 w 3411764"/>
                <a:gd name="connsiteY2" fmla="*/ 1562084 h 1562084"/>
                <a:gd name="connsiteX0" fmla="*/ 0 w 3411764"/>
                <a:gd name="connsiteY0" fmla="*/ 1535147 h 1561726"/>
                <a:gd name="connsiteX1" fmla="*/ 1623613 w 3411764"/>
                <a:gd name="connsiteY1" fmla="*/ 31 h 1561726"/>
                <a:gd name="connsiteX2" fmla="*/ 3411764 w 3411764"/>
                <a:gd name="connsiteY2" fmla="*/ 1561726 h 1561726"/>
                <a:gd name="connsiteX0" fmla="*/ 0 w 3411764"/>
                <a:gd name="connsiteY0" fmla="*/ 1535147 h 1561726"/>
                <a:gd name="connsiteX1" fmla="*/ 1623613 w 3411764"/>
                <a:gd name="connsiteY1" fmla="*/ 31 h 1561726"/>
                <a:gd name="connsiteX2" fmla="*/ 3411764 w 3411764"/>
                <a:gd name="connsiteY2" fmla="*/ 1561726 h 1561726"/>
                <a:gd name="connsiteX0" fmla="*/ 0 w 3411764"/>
                <a:gd name="connsiteY0" fmla="*/ 1535147 h 1561726"/>
                <a:gd name="connsiteX1" fmla="*/ 1623613 w 3411764"/>
                <a:gd name="connsiteY1" fmla="*/ 31 h 1561726"/>
                <a:gd name="connsiteX2" fmla="*/ 3411764 w 3411764"/>
                <a:gd name="connsiteY2" fmla="*/ 1561726 h 1561726"/>
                <a:gd name="connsiteX0" fmla="*/ 0 w 3411764"/>
                <a:gd name="connsiteY0" fmla="*/ 1535119 h 1561698"/>
                <a:gd name="connsiteX1" fmla="*/ 1623613 w 3411764"/>
                <a:gd name="connsiteY1" fmla="*/ 3 h 1561698"/>
                <a:gd name="connsiteX2" fmla="*/ 3411764 w 3411764"/>
                <a:gd name="connsiteY2" fmla="*/ 1561698 h 1561698"/>
                <a:gd name="connsiteX0" fmla="*/ 0 w 3411764"/>
                <a:gd name="connsiteY0" fmla="*/ 1535285 h 1561864"/>
                <a:gd name="connsiteX1" fmla="*/ 1623613 w 3411764"/>
                <a:gd name="connsiteY1" fmla="*/ 169 h 1561864"/>
                <a:gd name="connsiteX2" fmla="*/ 3411764 w 3411764"/>
                <a:gd name="connsiteY2" fmla="*/ 1561864 h 1561864"/>
                <a:gd name="connsiteX0" fmla="*/ 0 w 3411764"/>
                <a:gd name="connsiteY0" fmla="*/ 1535119 h 1561698"/>
                <a:gd name="connsiteX1" fmla="*/ 1623613 w 3411764"/>
                <a:gd name="connsiteY1" fmla="*/ 3 h 1561698"/>
                <a:gd name="connsiteX2" fmla="*/ 3411764 w 3411764"/>
                <a:gd name="connsiteY2" fmla="*/ 1561698 h 1561698"/>
                <a:gd name="connsiteX0" fmla="*/ 0 w 3411764"/>
                <a:gd name="connsiteY0" fmla="*/ 1535711 h 1562290"/>
                <a:gd name="connsiteX1" fmla="*/ 1623613 w 3411764"/>
                <a:gd name="connsiteY1" fmla="*/ 595 h 1562290"/>
                <a:gd name="connsiteX2" fmla="*/ 3411764 w 3411764"/>
                <a:gd name="connsiteY2" fmla="*/ 1562290 h 1562290"/>
                <a:gd name="connsiteX0" fmla="*/ 0 w 3411764"/>
                <a:gd name="connsiteY0" fmla="*/ 1535711 h 1562290"/>
                <a:gd name="connsiteX1" fmla="*/ 1623613 w 3411764"/>
                <a:gd name="connsiteY1" fmla="*/ 595 h 1562290"/>
                <a:gd name="connsiteX2" fmla="*/ 3411764 w 3411764"/>
                <a:gd name="connsiteY2" fmla="*/ 1562290 h 1562290"/>
                <a:gd name="connsiteX0" fmla="*/ 0 w 3411764"/>
                <a:gd name="connsiteY0" fmla="*/ 1535711 h 1562290"/>
                <a:gd name="connsiteX1" fmla="*/ 1623613 w 3411764"/>
                <a:gd name="connsiteY1" fmla="*/ 595 h 1562290"/>
                <a:gd name="connsiteX2" fmla="*/ 3411764 w 3411764"/>
                <a:gd name="connsiteY2" fmla="*/ 1562290 h 1562290"/>
                <a:gd name="connsiteX0" fmla="*/ 0 w 3411764"/>
                <a:gd name="connsiteY0" fmla="*/ 1535711 h 1562290"/>
                <a:gd name="connsiteX1" fmla="*/ 1623613 w 3411764"/>
                <a:gd name="connsiteY1" fmla="*/ 595 h 1562290"/>
                <a:gd name="connsiteX2" fmla="*/ 3411764 w 3411764"/>
                <a:gd name="connsiteY2" fmla="*/ 1562290 h 1562290"/>
                <a:gd name="connsiteX0" fmla="*/ 0 w 3411764"/>
                <a:gd name="connsiteY0" fmla="*/ 1535711 h 1562290"/>
                <a:gd name="connsiteX1" fmla="*/ 1623613 w 3411764"/>
                <a:gd name="connsiteY1" fmla="*/ 595 h 1562290"/>
                <a:gd name="connsiteX2" fmla="*/ 3411764 w 3411764"/>
                <a:gd name="connsiteY2" fmla="*/ 1562290 h 1562290"/>
                <a:gd name="connsiteX0" fmla="*/ 0 w 3567552"/>
                <a:gd name="connsiteY0" fmla="*/ 1535711 h 1670460"/>
                <a:gd name="connsiteX1" fmla="*/ 1623613 w 3567552"/>
                <a:gd name="connsiteY1" fmla="*/ 595 h 1670460"/>
                <a:gd name="connsiteX2" fmla="*/ 3411764 w 3567552"/>
                <a:gd name="connsiteY2" fmla="*/ 1562290 h 1670460"/>
                <a:gd name="connsiteX3" fmla="*/ 3485661 w 3567552"/>
                <a:gd name="connsiteY3" fmla="*/ 1535120 h 1670460"/>
                <a:gd name="connsiteX0" fmla="*/ 0 w 4594120"/>
                <a:gd name="connsiteY0" fmla="*/ 1535711 h 3329909"/>
                <a:gd name="connsiteX1" fmla="*/ 1623613 w 4594120"/>
                <a:gd name="connsiteY1" fmla="*/ 595 h 3329909"/>
                <a:gd name="connsiteX2" fmla="*/ 3411764 w 4594120"/>
                <a:gd name="connsiteY2" fmla="*/ 1562290 h 3329909"/>
                <a:gd name="connsiteX3" fmla="*/ 4594120 w 4594120"/>
                <a:gd name="connsiteY3" fmla="*/ 3329894 h 3329909"/>
                <a:gd name="connsiteX0" fmla="*/ 0 w 4205187"/>
                <a:gd name="connsiteY0" fmla="*/ 1535711 h 3255128"/>
                <a:gd name="connsiteX1" fmla="*/ 1623613 w 4205187"/>
                <a:gd name="connsiteY1" fmla="*/ 595 h 3255128"/>
                <a:gd name="connsiteX2" fmla="*/ 3411764 w 4205187"/>
                <a:gd name="connsiteY2" fmla="*/ 1562290 h 3255128"/>
                <a:gd name="connsiteX3" fmla="*/ 4205187 w 4205187"/>
                <a:gd name="connsiteY3" fmla="*/ 3255112 h 3255128"/>
                <a:gd name="connsiteX0" fmla="*/ 0 w 4205187"/>
                <a:gd name="connsiteY0" fmla="*/ 1535711 h 3255140"/>
                <a:gd name="connsiteX1" fmla="*/ 1623613 w 4205187"/>
                <a:gd name="connsiteY1" fmla="*/ 595 h 3255140"/>
                <a:gd name="connsiteX2" fmla="*/ 3411764 w 4205187"/>
                <a:gd name="connsiteY2" fmla="*/ 1562290 h 3255140"/>
                <a:gd name="connsiteX3" fmla="*/ 4205187 w 4205187"/>
                <a:gd name="connsiteY3" fmla="*/ 3255112 h 3255140"/>
                <a:gd name="connsiteX0" fmla="*/ 0 w 4069060"/>
                <a:gd name="connsiteY0" fmla="*/ 1535711 h 3199056"/>
                <a:gd name="connsiteX1" fmla="*/ 1623613 w 4069060"/>
                <a:gd name="connsiteY1" fmla="*/ 595 h 3199056"/>
                <a:gd name="connsiteX2" fmla="*/ 3411764 w 4069060"/>
                <a:gd name="connsiteY2" fmla="*/ 1562290 h 3199056"/>
                <a:gd name="connsiteX3" fmla="*/ 4069060 w 4069060"/>
                <a:gd name="connsiteY3" fmla="*/ 3199026 h 3199056"/>
                <a:gd name="connsiteX0" fmla="*/ 0 w 4224633"/>
                <a:gd name="connsiteY0" fmla="*/ 1535711 h 3348616"/>
                <a:gd name="connsiteX1" fmla="*/ 1623613 w 4224633"/>
                <a:gd name="connsiteY1" fmla="*/ 595 h 3348616"/>
                <a:gd name="connsiteX2" fmla="*/ 3411764 w 4224633"/>
                <a:gd name="connsiteY2" fmla="*/ 1562290 h 3348616"/>
                <a:gd name="connsiteX3" fmla="*/ 4224633 w 4224633"/>
                <a:gd name="connsiteY3" fmla="*/ 3348591 h 3348616"/>
                <a:gd name="connsiteX0" fmla="*/ 0 w 4380206"/>
                <a:gd name="connsiteY0" fmla="*/ 1535711 h 3292532"/>
                <a:gd name="connsiteX1" fmla="*/ 1623613 w 4380206"/>
                <a:gd name="connsiteY1" fmla="*/ 595 h 3292532"/>
                <a:gd name="connsiteX2" fmla="*/ 3411764 w 4380206"/>
                <a:gd name="connsiteY2" fmla="*/ 1562290 h 3292532"/>
                <a:gd name="connsiteX3" fmla="*/ 4380206 w 4380206"/>
                <a:gd name="connsiteY3" fmla="*/ 3292505 h 3292532"/>
                <a:gd name="connsiteX0" fmla="*/ 0 w 4166293"/>
                <a:gd name="connsiteY0" fmla="*/ 1535711 h 3329923"/>
                <a:gd name="connsiteX1" fmla="*/ 1623613 w 4166293"/>
                <a:gd name="connsiteY1" fmla="*/ 595 h 3329923"/>
                <a:gd name="connsiteX2" fmla="*/ 3411764 w 4166293"/>
                <a:gd name="connsiteY2" fmla="*/ 1562290 h 3329923"/>
                <a:gd name="connsiteX3" fmla="*/ 4166293 w 4166293"/>
                <a:gd name="connsiteY3" fmla="*/ 3329897 h 3329923"/>
                <a:gd name="connsiteX0" fmla="*/ 0 w 4166293"/>
                <a:gd name="connsiteY0" fmla="*/ 1535711 h 3367313"/>
                <a:gd name="connsiteX1" fmla="*/ 1623613 w 4166293"/>
                <a:gd name="connsiteY1" fmla="*/ 595 h 3367313"/>
                <a:gd name="connsiteX2" fmla="*/ 3411764 w 4166293"/>
                <a:gd name="connsiteY2" fmla="*/ 1562290 h 3367313"/>
                <a:gd name="connsiteX3" fmla="*/ 4166293 w 4166293"/>
                <a:gd name="connsiteY3" fmla="*/ 3367289 h 3367313"/>
                <a:gd name="connsiteX0" fmla="*/ 0 w 4166293"/>
                <a:gd name="connsiteY0" fmla="*/ 1535729 h 3367331"/>
                <a:gd name="connsiteX1" fmla="*/ 1623613 w 4166293"/>
                <a:gd name="connsiteY1" fmla="*/ 613 h 3367331"/>
                <a:gd name="connsiteX2" fmla="*/ 3411764 w 4166293"/>
                <a:gd name="connsiteY2" fmla="*/ 1562308 h 3367331"/>
                <a:gd name="connsiteX3" fmla="*/ 4166293 w 4166293"/>
                <a:gd name="connsiteY3" fmla="*/ 3367307 h 3367331"/>
                <a:gd name="connsiteX0" fmla="*/ 0 w 4166293"/>
                <a:gd name="connsiteY0" fmla="*/ 1535729 h 3367331"/>
                <a:gd name="connsiteX1" fmla="*/ 1623613 w 4166293"/>
                <a:gd name="connsiteY1" fmla="*/ 613 h 3367331"/>
                <a:gd name="connsiteX2" fmla="*/ 3411764 w 4166293"/>
                <a:gd name="connsiteY2" fmla="*/ 1562308 h 3367331"/>
                <a:gd name="connsiteX3" fmla="*/ 4166293 w 4166293"/>
                <a:gd name="connsiteY3" fmla="*/ 3367307 h 3367331"/>
                <a:gd name="connsiteX0" fmla="*/ 0 w 3411764"/>
                <a:gd name="connsiteY0" fmla="*/ 1535729 h 1562308"/>
                <a:gd name="connsiteX1" fmla="*/ 1623613 w 3411764"/>
                <a:gd name="connsiteY1" fmla="*/ 613 h 1562308"/>
                <a:gd name="connsiteX2" fmla="*/ 3411764 w 3411764"/>
                <a:gd name="connsiteY2" fmla="*/ 1562308 h 1562308"/>
                <a:gd name="connsiteX0" fmla="*/ 0 w 2739796"/>
                <a:gd name="connsiteY0" fmla="*/ 1537175 h 1537175"/>
                <a:gd name="connsiteX1" fmla="*/ 1623613 w 2739796"/>
                <a:gd name="connsiteY1" fmla="*/ 2059 h 1537175"/>
                <a:gd name="connsiteX2" fmla="*/ 2739796 w 2739796"/>
                <a:gd name="connsiteY2" fmla="*/ 696380 h 1537175"/>
                <a:gd name="connsiteX0" fmla="*/ 0 w 2739796"/>
                <a:gd name="connsiteY0" fmla="*/ 1536967 h 1536967"/>
                <a:gd name="connsiteX1" fmla="*/ 1623613 w 2739796"/>
                <a:gd name="connsiteY1" fmla="*/ 1851 h 1536967"/>
                <a:gd name="connsiteX2" fmla="*/ 2739796 w 2739796"/>
                <a:gd name="connsiteY2" fmla="*/ 696172 h 1536967"/>
                <a:gd name="connsiteX0" fmla="*/ 0 w 2739796"/>
                <a:gd name="connsiteY0" fmla="*/ 1536947 h 1536947"/>
                <a:gd name="connsiteX1" fmla="*/ 1623613 w 2739796"/>
                <a:gd name="connsiteY1" fmla="*/ 1831 h 1536947"/>
                <a:gd name="connsiteX2" fmla="*/ 2739796 w 2739796"/>
                <a:gd name="connsiteY2" fmla="*/ 696152 h 1536947"/>
                <a:gd name="connsiteX0" fmla="*/ 0 w 2739796"/>
                <a:gd name="connsiteY0" fmla="*/ 1536988 h 1536988"/>
                <a:gd name="connsiteX1" fmla="*/ 1623613 w 2739796"/>
                <a:gd name="connsiteY1" fmla="*/ 1872 h 1536988"/>
                <a:gd name="connsiteX2" fmla="*/ 2739796 w 2739796"/>
                <a:gd name="connsiteY2" fmla="*/ 696193 h 1536988"/>
                <a:gd name="connsiteX0" fmla="*/ 0 w 2739796"/>
                <a:gd name="connsiteY0" fmla="*/ 1536988 h 1536988"/>
                <a:gd name="connsiteX1" fmla="*/ 1623613 w 2739796"/>
                <a:gd name="connsiteY1" fmla="*/ 1872 h 1536988"/>
                <a:gd name="connsiteX2" fmla="*/ 2739796 w 2739796"/>
                <a:gd name="connsiteY2" fmla="*/ 696193 h 1536988"/>
                <a:gd name="connsiteX0" fmla="*/ 0 w 2739796"/>
                <a:gd name="connsiteY0" fmla="*/ 1536988 h 1536988"/>
                <a:gd name="connsiteX1" fmla="*/ 1623613 w 2739796"/>
                <a:gd name="connsiteY1" fmla="*/ 1872 h 1536988"/>
                <a:gd name="connsiteX2" fmla="*/ 2739796 w 2739796"/>
                <a:gd name="connsiteY2" fmla="*/ 696193 h 1536988"/>
                <a:gd name="connsiteX0" fmla="*/ 0 w 2739796"/>
                <a:gd name="connsiteY0" fmla="*/ 1535116 h 1535116"/>
                <a:gd name="connsiteX1" fmla="*/ 1623613 w 2739796"/>
                <a:gd name="connsiteY1" fmla="*/ 0 h 1535116"/>
                <a:gd name="connsiteX2" fmla="*/ 2739796 w 2739796"/>
                <a:gd name="connsiteY2" fmla="*/ 694321 h 1535116"/>
                <a:gd name="connsiteX0" fmla="*/ 0 w 2739796"/>
                <a:gd name="connsiteY0" fmla="*/ 1535116 h 1535116"/>
                <a:gd name="connsiteX1" fmla="*/ 1623613 w 2739796"/>
                <a:gd name="connsiteY1" fmla="*/ 0 h 1535116"/>
                <a:gd name="connsiteX2" fmla="*/ 2739796 w 2739796"/>
                <a:gd name="connsiteY2" fmla="*/ 694321 h 1535116"/>
                <a:gd name="connsiteX0" fmla="*/ 0 w 2739796"/>
                <a:gd name="connsiteY0" fmla="*/ 1535150 h 1535150"/>
                <a:gd name="connsiteX1" fmla="*/ 1623613 w 2739796"/>
                <a:gd name="connsiteY1" fmla="*/ 34 h 1535150"/>
                <a:gd name="connsiteX2" fmla="*/ 2739796 w 2739796"/>
                <a:gd name="connsiteY2" fmla="*/ 694355 h 1535150"/>
                <a:gd name="connsiteX0" fmla="*/ 0 w 2739796"/>
                <a:gd name="connsiteY0" fmla="*/ 1535150 h 1535150"/>
                <a:gd name="connsiteX1" fmla="*/ 1623613 w 2739796"/>
                <a:gd name="connsiteY1" fmla="*/ 34 h 1535150"/>
                <a:gd name="connsiteX2" fmla="*/ 2739796 w 2739796"/>
                <a:gd name="connsiteY2" fmla="*/ 694355 h 1535150"/>
                <a:gd name="connsiteX0" fmla="*/ 0 w 2739796"/>
                <a:gd name="connsiteY0" fmla="*/ 1535150 h 1535150"/>
                <a:gd name="connsiteX1" fmla="*/ 1623613 w 2739796"/>
                <a:gd name="connsiteY1" fmla="*/ 34 h 1535150"/>
                <a:gd name="connsiteX2" fmla="*/ 2739796 w 2739796"/>
                <a:gd name="connsiteY2" fmla="*/ 694355 h 1535150"/>
                <a:gd name="connsiteX0" fmla="*/ 0 w 2739796"/>
                <a:gd name="connsiteY0" fmla="*/ 1535116 h 1535116"/>
                <a:gd name="connsiteX1" fmla="*/ 1623613 w 2739796"/>
                <a:gd name="connsiteY1" fmla="*/ 0 h 1535116"/>
                <a:gd name="connsiteX2" fmla="*/ 2739796 w 2739796"/>
                <a:gd name="connsiteY2" fmla="*/ 694321 h 1535116"/>
                <a:gd name="connsiteX0" fmla="*/ 0 w 2739796"/>
                <a:gd name="connsiteY0" fmla="*/ 1535116 h 1535116"/>
                <a:gd name="connsiteX1" fmla="*/ 1623613 w 2739796"/>
                <a:gd name="connsiteY1" fmla="*/ 0 h 1535116"/>
                <a:gd name="connsiteX2" fmla="*/ 2739796 w 2739796"/>
                <a:gd name="connsiteY2" fmla="*/ 694321 h 1535116"/>
                <a:gd name="connsiteX0" fmla="*/ 0 w 2739796"/>
                <a:gd name="connsiteY0" fmla="*/ 1535150 h 1535150"/>
                <a:gd name="connsiteX1" fmla="*/ 1623613 w 2739796"/>
                <a:gd name="connsiteY1" fmla="*/ 34 h 1535150"/>
                <a:gd name="connsiteX2" fmla="*/ 2739796 w 2739796"/>
                <a:gd name="connsiteY2" fmla="*/ 694355 h 1535150"/>
                <a:gd name="connsiteX0" fmla="*/ 0 w 2739796"/>
                <a:gd name="connsiteY0" fmla="*/ 1536160 h 1536160"/>
                <a:gd name="connsiteX1" fmla="*/ 1623613 w 2739796"/>
                <a:gd name="connsiteY1" fmla="*/ 1044 h 1536160"/>
                <a:gd name="connsiteX2" fmla="*/ 2739796 w 2739796"/>
                <a:gd name="connsiteY2" fmla="*/ 695365 h 1536160"/>
                <a:gd name="connsiteX0" fmla="*/ 0 w 2739796"/>
                <a:gd name="connsiteY0" fmla="*/ 1536781 h 1536781"/>
                <a:gd name="connsiteX1" fmla="*/ 1623613 w 2739796"/>
                <a:gd name="connsiteY1" fmla="*/ 1665 h 1536781"/>
                <a:gd name="connsiteX2" fmla="*/ 2739796 w 2739796"/>
                <a:gd name="connsiteY2" fmla="*/ 695986 h 1536781"/>
                <a:gd name="connsiteX0" fmla="*/ 0 w 2739796"/>
                <a:gd name="connsiteY0" fmla="*/ 1539380 h 1539380"/>
                <a:gd name="connsiteX1" fmla="*/ 1623613 w 2739796"/>
                <a:gd name="connsiteY1" fmla="*/ 4264 h 1539380"/>
                <a:gd name="connsiteX2" fmla="*/ 2739796 w 2739796"/>
                <a:gd name="connsiteY2" fmla="*/ 698585 h 1539380"/>
                <a:gd name="connsiteX0" fmla="*/ 0 w 2441931"/>
                <a:gd name="connsiteY0" fmla="*/ 1093393 h 1093393"/>
                <a:gd name="connsiteX1" fmla="*/ 1325748 w 2441931"/>
                <a:gd name="connsiteY1" fmla="*/ 8235 h 1093393"/>
                <a:gd name="connsiteX2" fmla="*/ 2441931 w 2441931"/>
                <a:gd name="connsiteY2" fmla="*/ 702556 h 1093393"/>
                <a:gd name="connsiteX0" fmla="*/ 0 w 2441931"/>
                <a:gd name="connsiteY0" fmla="*/ 1092127 h 1092127"/>
                <a:gd name="connsiteX1" fmla="*/ 1325748 w 2441931"/>
                <a:gd name="connsiteY1" fmla="*/ 6969 h 1092127"/>
                <a:gd name="connsiteX2" fmla="*/ 2441931 w 2441931"/>
                <a:gd name="connsiteY2" fmla="*/ 701290 h 1092127"/>
                <a:gd name="connsiteX0" fmla="*/ 0 w 2441931"/>
                <a:gd name="connsiteY0" fmla="*/ 1092127 h 1092127"/>
                <a:gd name="connsiteX1" fmla="*/ 1325748 w 2441931"/>
                <a:gd name="connsiteY1" fmla="*/ 6969 h 1092127"/>
                <a:gd name="connsiteX2" fmla="*/ 2441931 w 2441931"/>
                <a:gd name="connsiteY2" fmla="*/ 701290 h 1092127"/>
                <a:gd name="connsiteX0" fmla="*/ 0 w 2441931"/>
                <a:gd name="connsiteY0" fmla="*/ 1092127 h 1092127"/>
                <a:gd name="connsiteX1" fmla="*/ 1325748 w 2441931"/>
                <a:gd name="connsiteY1" fmla="*/ 6969 h 1092127"/>
                <a:gd name="connsiteX2" fmla="*/ 2441931 w 2441931"/>
                <a:gd name="connsiteY2" fmla="*/ 701290 h 1092127"/>
                <a:gd name="connsiteX0" fmla="*/ 0 w 2479164"/>
                <a:gd name="connsiteY0" fmla="*/ 1092127 h 1092127"/>
                <a:gd name="connsiteX1" fmla="*/ 1362981 w 2479164"/>
                <a:gd name="connsiteY1" fmla="*/ 6969 h 1092127"/>
                <a:gd name="connsiteX2" fmla="*/ 2479164 w 2479164"/>
                <a:gd name="connsiteY2" fmla="*/ 701290 h 1092127"/>
                <a:gd name="connsiteX0" fmla="*/ 0 w 2317820"/>
                <a:gd name="connsiteY0" fmla="*/ 919081 h 919081"/>
                <a:gd name="connsiteX1" fmla="*/ 1201637 w 2317820"/>
                <a:gd name="connsiteY1" fmla="*/ 9994 h 919081"/>
                <a:gd name="connsiteX2" fmla="*/ 2317820 w 2317820"/>
                <a:gd name="connsiteY2" fmla="*/ 704315 h 919081"/>
                <a:gd name="connsiteX0" fmla="*/ 0 w 2317820"/>
                <a:gd name="connsiteY0" fmla="*/ 919081 h 919081"/>
                <a:gd name="connsiteX1" fmla="*/ 1201637 w 2317820"/>
                <a:gd name="connsiteY1" fmla="*/ 9994 h 919081"/>
                <a:gd name="connsiteX2" fmla="*/ 2317820 w 2317820"/>
                <a:gd name="connsiteY2" fmla="*/ 704315 h 919081"/>
                <a:gd name="connsiteX0" fmla="*/ 0 w 2317820"/>
                <a:gd name="connsiteY0" fmla="*/ 919081 h 919081"/>
                <a:gd name="connsiteX1" fmla="*/ 1201637 w 2317820"/>
                <a:gd name="connsiteY1" fmla="*/ 9994 h 919081"/>
                <a:gd name="connsiteX2" fmla="*/ 2317820 w 2317820"/>
                <a:gd name="connsiteY2" fmla="*/ 704315 h 919081"/>
                <a:gd name="connsiteX0" fmla="*/ 0 w 2317820"/>
                <a:gd name="connsiteY0" fmla="*/ 919081 h 919081"/>
                <a:gd name="connsiteX1" fmla="*/ 1201637 w 2317820"/>
                <a:gd name="connsiteY1" fmla="*/ 9994 h 919081"/>
                <a:gd name="connsiteX2" fmla="*/ 2317820 w 2317820"/>
                <a:gd name="connsiteY2" fmla="*/ 704315 h 919081"/>
                <a:gd name="connsiteX0" fmla="*/ 0 w 2317820"/>
                <a:gd name="connsiteY0" fmla="*/ 919081 h 919081"/>
                <a:gd name="connsiteX1" fmla="*/ 1201637 w 2317820"/>
                <a:gd name="connsiteY1" fmla="*/ 9994 h 919081"/>
                <a:gd name="connsiteX2" fmla="*/ 2317820 w 2317820"/>
                <a:gd name="connsiteY2" fmla="*/ 704315 h 919081"/>
                <a:gd name="connsiteX0" fmla="*/ 0 w 2317820"/>
                <a:gd name="connsiteY0" fmla="*/ 919081 h 919081"/>
                <a:gd name="connsiteX1" fmla="*/ 1201637 w 2317820"/>
                <a:gd name="connsiteY1" fmla="*/ 9994 h 919081"/>
                <a:gd name="connsiteX2" fmla="*/ 2317820 w 2317820"/>
                <a:gd name="connsiteY2" fmla="*/ 704315 h 919081"/>
                <a:gd name="connsiteX0" fmla="*/ 0 w 2317820"/>
                <a:gd name="connsiteY0" fmla="*/ 912654 h 912654"/>
                <a:gd name="connsiteX1" fmla="*/ 1201637 w 2317820"/>
                <a:gd name="connsiteY1" fmla="*/ 3567 h 912654"/>
                <a:gd name="connsiteX2" fmla="*/ 2317820 w 2317820"/>
                <a:gd name="connsiteY2" fmla="*/ 697888 h 9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7820" h="912654">
                  <a:moveTo>
                    <a:pt x="0" y="912654"/>
                  </a:moveTo>
                  <a:cubicBezTo>
                    <a:pt x="573001" y="249955"/>
                    <a:pt x="805383" y="-35820"/>
                    <a:pt x="1201637" y="3567"/>
                  </a:cubicBezTo>
                  <a:cubicBezTo>
                    <a:pt x="1615122" y="9564"/>
                    <a:pt x="1988353" y="348850"/>
                    <a:pt x="2317820" y="697888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AD5082B-DD98-48E0-851D-30A5F42B26A5}"/>
                </a:ext>
              </a:extLst>
            </p:cNvPr>
            <p:cNvSpPr/>
            <p:nvPr/>
          </p:nvSpPr>
          <p:spPr>
            <a:xfrm>
              <a:off x="5804409" y="4687159"/>
              <a:ext cx="109102" cy="109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269FFC8-4897-44B2-A19A-284E85DCB9E4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5075525" y="4703137"/>
              <a:ext cx="744862" cy="1983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AC5C122-1D57-4C24-B7A3-6019D7E56316}"/>
                </a:ext>
              </a:extLst>
            </p:cNvPr>
            <p:cNvSpPr/>
            <p:nvPr/>
          </p:nvSpPr>
          <p:spPr>
            <a:xfrm>
              <a:off x="6539548" y="5387373"/>
              <a:ext cx="109102" cy="109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673EED31-824C-4799-930B-0105A1A0E442}"/>
                </a:ext>
              </a:extLst>
            </p:cNvPr>
            <p:cNvSpPr/>
            <p:nvPr/>
          </p:nvSpPr>
          <p:spPr>
            <a:xfrm>
              <a:off x="5020628" y="5367464"/>
              <a:ext cx="109102" cy="109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B59D7F6D-7ED8-46A5-8818-3A720A51B45B}"/>
                    </a:ext>
                  </a:extLst>
                </p:cNvPr>
                <p:cNvSpPr/>
                <p:nvPr/>
              </p:nvSpPr>
              <p:spPr>
                <a:xfrm>
                  <a:off x="6389144" y="5001202"/>
                  <a:ext cx="373581" cy="26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oMath>
                    </m:oMathPara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9C9A4BEC-670E-4EC0-A057-76FA2F7450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144" y="5001202"/>
                  <a:ext cx="373581" cy="2640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05804A4F-8CB0-4314-823B-B1F6A053D5E8}"/>
                </a:ext>
              </a:extLst>
            </p:cNvPr>
            <p:cNvSpPr/>
            <p:nvPr/>
          </p:nvSpPr>
          <p:spPr>
            <a:xfrm>
              <a:off x="6918142" y="5382301"/>
              <a:ext cx="109102" cy="109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364C355B-77D4-4BF0-9504-A4B01789F9AE}"/>
                    </a:ext>
                  </a:extLst>
                </p:cNvPr>
                <p:cNvSpPr/>
                <p:nvPr/>
              </p:nvSpPr>
              <p:spPr>
                <a:xfrm>
                  <a:off x="6814623" y="4994661"/>
                  <a:ext cx="373581" cy="264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𝟏𝟐</m:t>
                        </m:r>
                      </m:oMath>
                    </m:oMathPara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3FFA73DA-38BA-4C9A-9223-401A7A87B6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623" y="4994661"/>
                  <a:ext cx="373581" cy="2640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F2CFAA9-2094-4126-99FD-C09051B2D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7064" y="5384605"/>
              <a:ext cx="5066" cy="754136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B149F30-94DE-4CF2-9E8D-00397C4DF005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V="1">
              <a:off x="4779202" y="6102868"/>
              <a:ext cx="2123651" cy="18491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1A0F8800-2EE2-430C-B0B7-4966A31E6137}"/>
                </a:ext>
              </a:extLst>
            </p:cNvPr>
            <p:cNvSpPr/>
            <p:nvPr/>
          </p:nvSpPr>
          <p:spPr>
            <a:xfrm>
              <a:off x="6902853" y="6048317"/>
              <a:ext cx="109102" cy="109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9F6CE03B-DC22-4C16-AE50-E470C6B89794}"/>
                    </a:ext>
                  </a:extLst>
                </p:cNvPr>
                <p:cNvSpPr/>
                <p:nvPr/>
              </p:nvSpPr>
              <p:spPr>
                <a:xfrm>
                  <a:off x="4995038" y="5858141"/>
                  <a:ext cx="574545" cy="3046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𝟐𝟒</m:t>
                        </m:r>
                      </m:oMath>
                    </m:oMathPara>
                  </a14:m>
                  <a:endParaRPr lang="ja-JP" altLang="en-US" sz="2400" b="1" dirty="0"/>
                </a:p>
              </p:txBody>
            </p:sp>
          </mc:Choice>
          <mc:Fallback xmlns=""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9F6CE03B-DC22-4C16-AE50-E470C6B89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038" y="5858141"/>
                  <a:ext cx="574545" cy="3046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84A650E7-1934-438E-ABC7-6071790A80F7}"/>
                </a:ext>
              </a:extLst>
            </p:cNvPr>
            <p:cNvSpPr/>
            <p:nvPr/>
          </p:nvSpPr>
          <p:spPr>
            <a:xfrm>
              <a:off x="4652001" y="6060266"/>
              <a:ext cx="109102" cy="109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66622ADF-C149-4134-86EE-D06886055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536" y="5286222"/>
              <a:ext cx="5066" cy="754136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78B0E00-53E2-4040-B6CA-5639D6BDD6ED}"/>
                  </a:ext>
                </a:extLst>
              </p:cNvPr>
              <p:cNvSpPr/>
              <p:nvPr/>
            </p:nvSpPr>
            <p:spPr>
              <a:xfrm>
                <a:off x="7824781" y="5434549"/>
                <a:ext cx="3288391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ja-JP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78B0E00-53E2-4040-B6CA-5639D6BDD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81" y="5434549"/>
                <a:ext cx="3288391" cy="839332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96106DA1-6764-4878-B147-ADD1E7B8AE87}"/>
                  </a:ext>
                </a:extLst>
              </p:cNvPr>
              <p:cNvSpPr/>
              <p:nvPr/>
            </p:nvSpPr>
            <p:spPr>
              <a:xfrm>
                <a:off x="7502819" y="4981770"/>
                <a:ext cx="3010440" cy="371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ja-JP" altLang="en-US" b="1" i="1">
                          <a:latin typeface="Cambria Math" panose="02040503050406030204" pitchFamily="18" charset="0"/>
                        </a:rPr>
                        <m:t>の座標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96106DA1-6764-4878-B147-ADD1E7B8A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819" y="4981770"/>
                <a:ext cx="3010440" cy="371384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E360686-75E5-462D-8410-3A6F8EC924E6}"/>
                  </a:ext>
                </a:extLst>
              </p:cNvPr>
              <p:cNvSpPr/>
              <p:nvPr/>
            </p:nvSpPr>
            <p:spPr>
              <a:xfrm>
                <a:off x="7193475" y="2503145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E360686-75E5-462D-8410-3A6F8EC92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75" y="2503145"/>
                <a:ext cx="5613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2919DF7-74CB-4A5F-94CD-73669A01606F}"/>
                  </a:ext>
                </a:extLst>
              </p:cNvPr>
              <p:cNvSpPr/>
              <p:nvPr/>
            </p:nvSpPr>
            <p:spPr>
              <a:xfrm>
                <a:off x="4678241" y="5014610"/>
                <a:ext cx="21114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ja-JP" altLang="en-US" b="1" i="1">
                          <a:latin typeface="Cambria Math" panose="02040503050406030204" pitchFamily="18" charset="0"/>
                        </a:rPr>
                        <m:t>の時刻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2919DF7-74CB-4A5F-94CD-73669A016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41" y="5014610"/>
                <a:ext cx="2111475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436775AD-3045-436B-B7A7-EEAB3EA39A7D}"/>
                  </a:ext>
                </a:extLst>
              </p:cNvPr>
              <p:cNvSpPr/>
              <p:nvPr/>
            </p:nvSpPr>
            <p:spPr>
              <a:xfrm>
                <a:off x="4967071" y="5427632"/>
                <a:ext cx="3288391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ja-JP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436775AD-3045-436B-B7A7-EEAB3EA39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071" y="5427632"/>
                <a:ext cx="3288391" cy="839332"/>
              </a:xfrm>
              <a:prstGeom prst="rect">
                <a:avLst/>
              </a:prstGeom>
              <a:blipFill>
                <a:blip r:embed="rId13"/>
                <a:stretch>
                  <a:fillRect l="-557" b="-7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735F6896-9376-4068-9705-90A22330F2FD}"/>
                  </a:ext>
                </a:extLst>
              </p:cNvPr>
              <p:cNvSpPr/>
              <p:nvPr/>
            </p:nvSpPr>
            <p:spPr>
              <a:xfrm>
                <a:off x="416299" y="909426"/>
                <a:ext cx="648715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②一定の加速度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，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秒後の位置・座標は、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=−24[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であった。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を求め、グラフを描きなさい。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735F6896-9376-4068-9705-90A22330F2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9" y="909426"/>
                <a:ext cx="6487150" cy="1815882"/>
              </a:xfrm>
              <a:prstGeom prst="rect">
                <a:avLst/>
              </a:prstGeom>
              <a:blipFill>
                <a:blip r:embed="rId14"/>
                <a:stretch>
                  <a:fillRect l="-1880" t="-5034" r="-7519" b="-7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476B585-18D2-4AD8-9004-F8A2686B8CF4}"/>
                  </a:ext>
                </a:extLst>
              </p:cNvPr>
              <p:cNvSpPr/>
              <p:nvPr/>
            </p:nvSpPr>
            <p:spPr>
              <a:xfrm>
                <a:off x="1841049" y="1051741"/>
                <a:ext cx="889016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【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書き換え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】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⇒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⇒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⇒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（初速度）　　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⇒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476B585-18D2-4AD8-9004-F8A2686B8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49" y="1051741"/>
                <a:ext cx="8890164" cy="954107"/>
              </a:xfrm>
              <a:prstGeom prst="rect">
                <a:avLst/>
              </a:prstGeom>
              <a:blipFill>
                <a:blip r:embed="rId2"/>
                <a:stretch>
                  <a:fillRect l="-1372" t="-8333" b="-16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A760BFE-DCB8-47AB-B5AC-DE7DC1503F22}"/>
                  </a:ext>
                </a:extLst>
              </p:cNvPr>
              <p:cNvSpPr/>
              <p:nvPr/>
            </p:nvSpPr>
            <p:spPr>
              <a:xfrm>
                <a:off x="1851475" y="4656866"/>
                <a:ext cx="4240405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𝒂</m:t>
                    </m:r>
                  </m:oMath>
                </a14:m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r>
                  <a:rPr lang="ja-JP" altLang="en-US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                                    </a:t>
                </a:r>
                <a:r>
                  <a:rPr lang="ja-JP" altLang="en-US" sz="405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⇒</a:t>
                </a:r>
                <a:endParaRPr lang="ja-JP" altLang="en-US" sz="135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A760BFE-DCB8-47AB-B5AC-DE7DC1503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75" y="4656866"/>
                <a:ext cx="4240405" cy="715581"/>
              </a:xfrm>
              <a:prstGeom prst="rect">
                <a:avLst/>
              </a:prstGeom>
              <a:blipFill>
                <a:blip r:embed="rId3"/>
                <a:stretch>
                  <a:fillRect t="-21368" b="-29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1D4519C-FA93-471A-928C-A95A611D1D66}"/>
                  </a:ext>
                </a:extLst>
              </p:cNvPr>
              <p:cNvSpPr/>
              <p:nvPr/>
            </p:nvSpPr>
            <p:spPr>
              <a:xfrm>
                <a:off x="2896538" y="4471751"/>
                <a:ext cx="1779077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1D4519C-FA93-471A-928C-A95A611D1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38" y="4471751"/>
                <a:ext cx="1779077" cy="1132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5D48A7C-E166-43D2-BDD2-E6285D9011C4}"/>
                  </a:ext>
                </a:extLst>
              </p:cNvPr>
              <p:cNvSpPr/>
              <p:nvPr/>
            </p:nvSpPr>
            <p:spPr>
              <a:xfrm>
                <a:off x="5355688" y="4642343"/>
                <a:ext cx="12288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𝒂</m:t>
                    </m:r>
                  </m:oMath>
                </a14:m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endPara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5D48A7C-E166-43D2-BDD2-E6285D901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688" y="4642343"/>
                <a:ext cx="1228844" cy="707886"/>
              </a:xfrm>
              <a:prstGeom prst="rect">
                <a:avLst/>
              </a:prstGeom>
              <a:blipFill>
                <a:blip r:embed="rId5"/>
                <a:stretch>
                  <a:fillRect t="-18966" b="-3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5F3CADE-A98B-4E93-B9DC-1E3F5D6F2933}"/>
                  </a:ext>
                </a:extLst>
              </p:cNvPr>
              <p:cNvSpPr/>
              <p:nvPr/>
            </p:nvSpPr>
            <p:spPr>
              <a:xfrm>
                <a:off x="6403914" y="4471751"/>
                <a:ext cx="3541226" cy="104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5F3CADE-A98B-4E93-B9DC-1E3F5D6F2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14" y="4471751"/>
                <a:ext cx="3541226" cy="10490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1491A6-6F4C-4578-8BF3-E289E0666B17}"/>
              </a:ext>
            </a:extLst>
          </p:cNvPr>
          <p:cNvSpPr/>
          <p:nvPr/>
        </p:nvSpPr>
        <p:spPr>
          <a:xfrm>
            <a:off x="8238223" y="5641010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・・・・式（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8CE492F-44F9-4614-9C68-0EC5E00DEC5C}"/>
              </a:ext>
            </a:extLst>
          </p:cNvPr>
          <p:cNvCxnSpPr/>
          <p:nvPr/>
        </p:nvCxnSpPr>
        <p:spPr>
          <a:xfrm>
            <a:off x="2314636" y="2936629"/>
            <a:ext cx="8142317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772125A-90FD-4EE6-A5BF-9B42088C0CA6}"/>
              </a:ext>
            </a:extLst>
          </p:cNvPr>
          <p:cNvCxnSpPr/>
          <p:nvPr/>
        </p:nvCxnSpPr>
        <p:spPr>
          <a:xfrm>
            <a:off x="7890398" y="2749593"/>
            <a:ext cx="0" cy="3740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EE50CF-3AAC-462E-92CE-8E7AB4755BFB}"/>
              </a:ext>
            </a:extLst>
          </p:cNvPr>
          <p:cNvSpPr/>
          <p:nvPr/>
        </p:nvSpPr>
        <p:spPr>
          <a:xfrm>
            <a:off x="9477436" y="2416330"/>
            <a:ext cx="1253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平成明朝体W3"/>
              </a:rPr>
              <a:t>右（正）</a:t>
            </a:r>
            <a:endParaRPr lang="ja-JP" altLang="en-US" sz="2000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DE70DAB-19AF-470A-9401-D1A117AE3C88}"/>
              </a:ext>
            </a:extLst>
          </p:cNvPr>
          <p:cNvCxnSpPr/>
          <p:nvPr/>
        </p:nvCxnSpPr>
        <p:spPr>
          <a:xfrm>
            <a:off x="3602878" y="2749593"/>
            <a:ext cx="0" cy="3740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8698BD1-EB28-4F75-9B33-7C8CAC33E504}"/>
                  </a:ext>
                </a:extLst>
              </p:cNvPr>
              <p:cNvSpPr/>
              <p:nvPr/>
            </p:nvSpPr>
            <p:spPr>
              <a:xfrm>
                <a:off x="3197570" y="3149981"/>
                <a:ext cx="177907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時刻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8698BD1-EB28-4F75-9B33-7C8CAC33E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570" y="3149981"/>
                <a:ext cx="1779073" cy="707886"/>
              </a:xfrm>
              <a:prstGeom prst="rect">
                <a:avLst/>
              </a:prstGeom>
              <a:blipFill>
                <a:blip r:embed="rId7"/>
                <a:stretch>
                  <a:fillRect l="-3780" t="-4310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C82345-5611-4471-9900-73AA324D5816}"/>
              </a:ext>
            </a:extLst>
          </p:cNvPr>
          <p:cNvSpPr/>
          <p:nvPr/>
        </p:nvSpPr>
        <p:spPr>
          <a:xfrm>
            <a:off x="2041208" y="2416330"/>
            <a:ext cx="1253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平成明朝体W3"/>
              </a:rPr>
              <a:t>左（負）</a:t>
            </a:r>
            <a:endParaRPr lang="ja-JP" altLang="en-US" sz="2000" dirty="0"/>
          </a:p>
        </p:txBody>
      </p:sp>
      <p:sp>
        <p:nvSpPr>
          <p:cNvPr id="20" name="円/楕円 41">
            <a:extLst>
              <a:ext uri="{FF2B5EF4-FFF2-40B4-BE49-F238E27FC236}">
                <a16:creationId xmlns:a16="http://schemas.microsoft.com/office/drawing/2014/main" id="{AB50DA6C-BA9C-44DE-B41A-9CD095C42FF4}"/>
              </a:ext>
            </a:extLst>
          </p:cNvPr>
          <p:cNvSpPr/>
          <p:nvPr/>
        </p:nvSpPr>
        <p:spPr>
          <a:xfrm>
            <a:off x="3453019" y="2573054"/>
            <a:ext cx="299717" cy="2997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1" name="円/楕円 41">
            <a:extLst>
              <a:ext uri="{FF2B5EF4-FFF2-40B4-BE49-F238E27FC236}">
                <a16:creationId xmlns:a16="http://schemas.microsoft.com/office/drawing/2014/main" id="{4358608A-6F48-4127-A49A-7B46A1C88726}"/>
              </a:ext>
            </a:extLst>
          </p:cNvPr>
          <p:cNvSpPr/>
          <p:nvPr/>
        </p:nvSpPr>
        <p:spPr>
          <a:xfrm>
            <a:off x="7740539" y="2573053"/>
            <a:ext cx="299717" cy="2997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1152DDC8-3946-473A-88F2-C6DC9557F89D}"/>
              </a:ext>
            </a:extLst>
          </p:cNvPr>
          <p:cNvSpPr/>
          <p:nvPr/>
        </p:nvSpPr>
        <p:spPr>
          <a:xfrm>
            <a:off x="3816857" y="2594357"/>
            <a:ext cx="513596" cy="26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AE130F3D-51DC-4CAC-B8C0-98E76899FB64}"/>
                  </a:ext>
                </a:extLst>
              </p:cNvPr>
              <p:cNvSpPr/>
              <p:nvPr/>
            </p:nvSpPr>
            <p:spPr>
              <a:xfrm>
                <a:off x="7520037" y="3149981"/>
                <a:ext cx="168424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r>
                  <a:rPr lang="ja-JP" altLang="en-US" sz="2000" b="1" dirty="0">
                    <a:solidFill>
                      <a:srgbClr val="FF0000"/>
                    </a:solidFill>
                  </a:rPr>
                  <a:t>時刻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AE130F3D-51DC-4CAC-B8C0-98E76899F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037" y="3149981"/>
                <a:ext cx="1684249" cy="707886"/>
              </a:xfrm>
              <a:prstGeom prst="rect">
                <a:avLst/>
              </a:prstGeom>
              <a:blipFill>
                <a:blip r:embed="rId8"/>
                <a:stretch>
                  <a:fillRect l="-3986" t="-4310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089F5ADD-C66F-4086-8911-82E35CA0A4DA}"/>
              </a:ext>
            </a:extLst>
          </p:cNvPr>
          <p:cNvSpPr/>
          <p:nvPr/>
        </p:nvSpPr>
        <p:spPr>
          <a:xfrm>
            <a:off x="8117684" y="2594357"/>
            <a:ext cx="902001" cy="266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9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9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3AF807-845A-46F1-99A9-952E6F5B0E42}"/>
              </a:ext>
            </a:extLst>
          </p:cNvPr>
          <p:cNvSpPr txBox="1"/>
          <p:nvPr/>
        </p:nvSpPr>
        <p:spPr>
          <a:xfrm>
            <a:off x="290391" y="1262386"/>
            <a:ext cx="48259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FF76A5-1BE7-43D8-AEF4-5E5B85620406}"/>
              </a:ext>
            </a:extLst>
          </p:cNvPr>
          <p:cNvSpPr/>
          <p:nvPr/>
        </p:nvSpPr>
        <p:spPr>
          <a:xfrm>
            <a:off x="545726" y="2202664"/>
            <a:ext cx="11100548" cy="281129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55D383F-8AEF-4ACD-9A93-A459ABF75195}"/>
                  </a:ext>
                </a:extLst>
              </p:cNvPr>
              <p:cNvSpPr/>
              <p:nvPr/>
            </p:nvSpPr>
            <p:spPr>
              <a:xfrm>
                <a:off x="942621" y="2822544"/>
                <a:ext cx="1021607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4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公式①と公式②を組み合わせて公式③を導出し、</a:t>
                </a:r>
                <a14:m>
                  <m:oMath xmlns:m="http://schemas.openxmlformats.org/officeDocument/2006/math"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ja-JP" altLang="en-US" sz="4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を計算できる。</a:t>
                </a:r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55D383F-8AEF-4ACD-9A93-A459ABF75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1" y="2822544"/>
                <a:ext cx="10216074" cy="1323439"/>
              </a:xfrm>
              <a:prstGeom prst="rect">
                <a:avLst/>
              </a:prstGeom>
              <a:blipFill>
                <a:blip r:embed="rId2"/>
                <a:stretch>
                  <a:fillRect l="-2149" t="-8295" r="-2149" b="-1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AB3FFD47-953F-40B9-B687-24B995439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979" y="852216"/>
                <a:ext cx="8756309" cy="945313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3300" dirty="0">
                    <a:latin typeface="+mn-ea"/>
                    <a:ea typeface="+mn-ea"/>
                  </a:rPr>
                  <a:t>公式①</a:t>
                </a:r>
                <a14:m>
                  <m:oMath xmlns:m="http://schemas.openxmlformats.org/officeDocument/2006/math">
                    <m:r>
                      <a:rPr lang="en-US" altLang="ja-JP" sz="3300" i="1">
                        <a:latin typeface="Cambria Math" panose="02040503050406030204" pitchFamily="18" charset="0"/>
                        <a:ea typeface="+mn-ea"/>
                      </a:rPr>
                      <m:t>𝑣</m:t>
                    </m:r>
                    <m:r>
                      <a:rPr lang="en-US" altLang="ja-JP" sz="330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altLang="ja-JP" sz="33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3300" i="1">
                            <a:latin typeface="Cambria Math" panose="02040503050406030204" pitchFamily="18" charset="0"/>
                            <a:ea typeface="+mn-ea"/>
                          </a:rPr>
                          <m:t>𝑣</m:t>
                        </m:r>
                      </m:e>
                      <m:sub>
                        <m:r>
                          <a:rPr lang="en-US" altLang="ja-JP" sz="3300" i="1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r>
                      <a:rPr lang="en-US" altLang="ja-JP" sz="3300" i="1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altLang="ja-JP" sz="3300" i="1">
                        <a:latin typeface="Cambria Math" panose="02040503050406030204" pitchFamily="18" charset="0"/>
                        <a:ea typeface="+mn-ea"/>
                      </a:rPr>
                      <m:t>𝑎𝑡</m:t>
                    </m:r>
                  </m:oMath>
                </a14:m>
                <a:r>
                  <a:rPr lang="ja-JP" altLang="en-US" sz="3300" dirty="0">
                    <a:latin typeface="+mn-ea"/>
                    <a:ea typeface="+mn-ea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300" i="1"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  <m:r>
                      <a:rPr lang="en-US" altLang="ja-JP" sz="3300" i="1"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r>
                      <a:rPr lang="ja-JP" altLang="en-US" sz="3300" i="1">
                        <a:latin typeface="Cambria Math" panose="02040503050406030204" pitchFamily="18" charset="0"/>
                        <a:ea typeface="+mn-ea"/>
                      </a:rPr>
                      <m:t>に</m:t>
                    </m:r>
                  </m:oMath>
                </a14:m>
                <a:r>
                  <a:rPr lang="ja-JP" altLang="en-US" sz="3300" dirty="0">
                    <a:latin typeface="+mn-ea"/>
                    <a:ea typeface="+mn-ea"/>
                  </a:rPr>
                  <a:t>変形</a:t>
                </a:r>
                <a:endParaRPr lang="en-US" altLang="ja-JP" sz="33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AB3FFD47-953F-40B9-B687-24B99543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79" y="852216"/>
                <a:ext cx="8756309" cy="945313"/>
              </a:xfrm>
              <a:prstGeom prst="rect">
                <a:avLst/>
              </a:prstGeom>
              <a:blipFill>
                <a:blip r:embed="rId2"/>
                <a:stretch>
                  <a:fillRect l="-2159" b="-19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91B72ED-AFF6-4B02-A648-B5F364ED1708}"/>
                  </a:ext>
                </a:extLst>
              </p:cNvPr>
              <p:cNvSpPr/>
              <p:nvPr/>
            </p:nvSpPr>
            <p:spPr>
              <a:xfrm>
                <a:off x="2179874" y="1678062"/>
                <a:ext cx="34567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91B72ED-AFF6-4B02-A648-B5F364ED1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74" y="1678062"/>
                <a:ext cx="345671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D4F23B0-1B61-4CD8-BA4B-DDB3B0F7358C}"/>
                  </a:ext>
                </a:extLst>
              </p:cNvPr>
              <p:cNvSpPr/>
              <p:nvPr/>
            </p:nvSpPr>
            <p:spPr>
              <a:xfrm>
                <a:off x="5636591" y="1454370"/>
                <a:ext cx="2629759" cy="114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D4F23B0-1B61-4CD8-BA4B-DDB3B0F73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91" y="1454370"/>
                <a:ext cx="2629759" cy="114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タイトル 1">
                <a:extLst>
                  <a:ext uri="{FF2B5EF4-FFF2-40B4-BE49-F238E27FC236}">
                    <a16:creationId xmlns:a16="http://schemas.microsoft.com/office/drawing/2014/main" id="{C6BBDBE1-4A6E-4A96-A0CA-C9A127C7DF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0223" y="2641744"/>
                <a:ext cx="5655922" cy="871538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2800" dirty="0">
                    <a:latin typeface="+mn-ea"/>
                    <a:ea typeface="+mn-ea"/>
                  </a:rPr>
                  <a:t>３公式②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+mn-ea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  <m:t>𝑣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  <m:t>𝑡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dirty="0">
                    <a:latin typeface="+mn-ea"/>
                    <a:ea typeface="+mn-ea"/>
                  </a:rPr>
                  <a:t>に代入</a:t>
                </a:r>
              </a:p>
            </p:txBody>
          </p:sp>
        </mc:Choice>
        <mc:Fallback xmlns="">
          <p:sp>
            <p:nvSpPr>
              <p:cNvPr id="10" name="タイトル 1">
                <a:extLst>
                  <a:ext uri="{FF2B5EF4-FFF2-40B4-BE49-F238E27FC236}">
                    <a16:creationId xmlns:a16="http://schemas.microsoft.com/office/drawing/2014/main" id="{C6BBDBE1-4A6E-4A96-A0CA-C9A127C7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23" y="2641744"/>
                <a:ext cx="5655922" cy="871538"/>
              </a:xfrm>
              <a:prstGeom prst="rect">
                <a:avLst/>
              </a:prstGeom>
              <a:blipFill>
                <a:blip r:embed="rId5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15E7EA3-74BE-459F-A6BA-298537416A0C}"/>
                  </a:ext>
                </a:extLst>
              </p:cNvPr>
              <p:cNvSpPr/>
              <p:nvPr/>
            </p:nvSpPr>
            <p:spPr>
              <a:xfrm>
                <a:off x="871599" y="2654099"/>
                <a:ext cx="2294923" cy="830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を</m:t>
                      </m:r>
                    </m:oMath>
                  </m:oMathPara>
                </a14:m>
                <a:endParaRPr lang="en-US" altLang="ja-JP" sz="40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15E7EA3-74BE-459F-A6BA-298537416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99" y="2654099"/>
                <a:ext cx="2294923" cy="830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78D3E0F-2827-46D1-879D-5D8AD1873621}"/>
                  </a:ext>
                </a:extLst>
              </p:cNvPr>
              <p:cNvSpPr/>
              <p:nvPr/>
            </p:nvSpPr>
            <p:spPr>
              <a:xfrm>
                <a:off x="2786704" y="3658381"/>
                <a:ext cx="629864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78D3E0F-2827-46D1-879D-5D8AD1873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04" y="3658381"/>
                <a:ext cx="6298647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2B28ABC-5830-4FD7-9A53-9EE0E7CFBB42}"/>
                  </a:ext>
                </a:extLst>
              </p:cNvPr>
              <p:cNvSpPr/>
              <p:nvPr/>
            </p:nvSpPr>
            <p:spPr>
              <a:xfrm>
                <a:off x="2786704" y="5049869"/>
                <a:ext cx="7456593" cy="1212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2B28ABC-5830-4FD7-9A53-9EE0E7CFB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04" y="5049869"/>
                <a:ext cx="7456593" cy="1212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66675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2FCD674-4407-40DD-9D27-F918F97CB01F}"/>
                  </a:ext>
                </a:extLst>
              </p:cNvPr>
              <p:cNvSpPr/>
              <p:nvPr/>
            </p:nvSpPr>
            <p:spPr>
              <a:xfrm>
                <a:off x="1173870" y="721531"/>
                <a:ext cx="4575355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2FCD674-4407-40DD-9D27-F918F97CB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721531"/>
                <a:ext cx="4575355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C6CA1DD-22EE-4F28-BE7A-3767E3F83291}"/>
                  </a:ext>
                </a:extLst>
              </p:cNvPr>
              <p:cNvSpPr/>
              <p:nvPr/>
            </p:nvSpPr>
            <p:spPr>
              <a:xfrm>
                <a:off x="1105815" y="1577330"/>
                <a:ext cx="5363520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C6CA1DD-22EE-4F28-BE7A-3767E3F83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15" y="1577330"/>
                <a:ext cx="5363520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A6148D3-6DD6-41B8-8EAE-103DA444ED42}"/>
                  </a:ext>
                </a:extLst>
              </p:cNvPr>
              <p:cNvSpPr/>
              <p:nvPr/>
            </p:nvSpPr>
            <p:spPr>
              <a:xfrm>
                <a:off x="1048229" y="2574495"/>
                <a:ext cx="7664085" cy="963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A6148D3-6DD6-41B8-8EAE-103DA444E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29" y="2574495"/>
                <a:ext cx="7664085" cy="963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579DBF4F-E08D-43BA-B263-03A67D66EFFC}"/>
                  </a:ext>
                </a:extLst>
              </p:cNvPr>
              <p:cNvSpPr/>
              <p:nvPr/>
            </p:nvSpPr>
            <p:spPr>
              <a:xfrm>
                <a:off x="1105815" y="3550677"/>
                <a:ext cx="3296287" cy="594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2</m:t>
                    </m:r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579DBF4F-E08D-43BA-B263-03A67D66E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15" y="3550677"/>
                <a:ext cx="3296287" cy="594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1B685A5-B723-4AFF-AD65-EDB0F0BB0609}"/>
                  </a:ext>
                </a:extLst>
              </p:cNvPr>
              <p:cNvSpPr/>
              <p:nvPr/>
            </p:nvSpPr>
            <p:spPr>
              <a:xfrm>
                <a:off x="4136938" y="5214830"/>
                <a:ext cx="3918124" cy="798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4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4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4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4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4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4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2</m:t>
                    </m:r>
                    <m:r>
                      <a:rPr lang="en-US" altLang="ja-JP" sz="4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ja-JP" altLang="en-US" sz="4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1B685A5-B723-4AFF-AD65-EDB0F0BB0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38" y="5214830"/>
                <a:ext cx="3918124" cy="798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>
            <a:extLst>
              <a:ext uri="{FF2B5EF4-FFF2-40B4-BE49-F238E27FC236}">
                <a16:creationId xmlns:a16="http://schemas.microsoft.com/office/drawing/2014/main" id="{170A0AEB-3CAB-4E58-9229-12993C2106C7}"/>
              </a:ext>
            </a:extLst>
          </p:cNvPr>
          <p:cNvSpPr txBox="1">
            <a:spLocks/>
          </p:cNvSpPr>
          <p:nvPr/>
        </p:nvSpPr>
        <p:spPr>
          <a:xfrm>
            <a:off x="2730610" y="4450494"/>
            <a:ext cx="5542742" cy="58782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88AC7F-A012-40A8-B9E9-07A912DB7AE4}"/>
              </a:ext>
            </a:extLst>
          </p:cNvPr>
          <p:cNvSpPr/>
          <p:nvPr/>
        </p:nvSpPr>
        <p:spPr>
          <a:xfrm>
            <a:off x="2573098" y="4319491"/>
            <a:ext cx="7143706" cy="203685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1B8F976-2A16-4051-930E-CE4304A3C5BF}"/>
                  </a:ext>
                </a:extLst>
              </p:cNvPr>
              <p:cNvSpPr/>
              <p:nvPr/>
            </p:nvSpPr>
            <p:spPr>
              <a:xfrm>
                <a:off x="6085010" y="5991225"/>
                <a:ext cx="3302379" cy="340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時刻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を含まない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関係式</a:t>
                </a: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1B8F976-2A16-4051-930E-CE4304A3C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10" y="5991225"/>
                <a:ext cx="3302379" cy="340927"/>
              </a:xfrm>
              <a:prstGeom prst="rect">
                <a:avLst/>
              </a:prstGeom>
              <a:blipFill>
                <a:blip r:embed="rId7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0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0FE4FB-C1FC-486E-80D4-E725E43F1DED}"/>
              </a:ext>
            </a:extLst>
          </p:cNvPr>
          <p:cNvSpPr/>
          <p:nvPr/>
        </p:nvSpPr>
        <p:spPr>
          <a:xfrm>
            <a:off x="605811" y="970719"/>
            <a:ext cx="11205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◎練習　この問題では原点から運動を始めたものとする。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（１）初速度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2.0[m/s]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で運動を始めた物体は一定の加速度で運動したあと、位置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5.0 [m]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地点を速度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4.0[m/s]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で通過した。物体の加速度を求めなさい。ただし、右向きを正とする。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4B91F3B-A7BE-4C98-AFFA-B4F113D8AAA6}"/>
                  </a:ext>
                </a:extLst>
              </p:cNvPr>
              <p:cNvSpPr/>
              <p:nvPr/>
            </p:nvSpPr>
            <p:spPr>
              <a:xfrm>
                <a:off x="3219329" y="5162623"/>
                <a:ext cx="1201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4B91F3B-A7BE-4C98-AFFA-B4F113D8A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329" y="5162623"/>
                <a:ext cx="1201483" cy="461665"/>
              </a:xfrm>
              <a:prstGeom prst="rect">
                <a:avLst/>
              </a:prstGeom>
              <a:blipFill>
                <a:blip r:embed="rId2"/>
                <a:stretch>
                  <a:fillRect r="-508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1D04719-8314-4D13-9401-B2241AD281E0}"/>
                  </a:ext>
                </a:extLst>
              </p:cNvPr>
              <p:cNvSpPr/>
              <p:nvPr/>
            </p:nvSpPr>
            <p:spPr>
              <a:xfrm>
                <a:off x="1374959" y="2656436"/>
                <a:ext cx="3265509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1D04719-8314-4D13-9401-B2241AD28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59" y="2656436"/>
                <a:ext cx="3265509" cy="684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3264867-C893-4C63-91BF-F2C29602B043}"/>
                  </a:ext>
                </a:extLst>
              </p:cNvPr>
              <p:cNvSpPr/>
              <p:nvPr/>
            </p:nvSpPr>
            <p:spPr>
              <a:xfrm>
                <a:off x="1374959" y="3434888"/>
                <a:ext cx="5713295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3264867-C893-4C63-91BF-F2C29602B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59" y="3434888"/>
                <a:ext cx="5713295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C7D8211-A3EE-41D5-9177-B6BF542E7D74}"/>
                  </a:ext>
                </a:extLst>
              </p:cNvPr>
              <p:cNvSpPr/>
              <p:nvPr/>
            </p:nvSpPr>
            <p:spPr>
              <a:xfrm>
                <a:off x="1374957" y="4253075"/>
                <a:ext cx="23070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C7D8211-A3EE-41D5-9177-B6BF542E7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57" y="4253075"/>
                <a:ext cx="230704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67C5F4E-55DC-4EB9-8C12-0D4BECE8A4A8}"/>
                  </a:ext>
                </a:extLst>
              </p:cNvPr>
              <p:cNvSpPr/>
              <p:nvPr/>
            </p:nvSpPr>
            <p:spPr>
              <a:xfrm>
                <a:off x="1474970" y="4977957"/>
                <a:ext cx="19271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67C5F4E-55DC-4EB9-8C12-0D4BECE8A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70" y="4977957"/>
                <a:ext cx="19271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688CA39-3274-403B-A7A0-75EB2B570367}"/>
                  </a:ext>
                </a:extLst>
              </p:cNvPr>
              <p:cNvSpPr/>
              <p:nvPr/>
            </p:nvSpPr>
            <p:spPr>
              <a:xfrm>
                <a:off x="568956" y="1538124"/>
                <a:ext cx="1103210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（２）初速度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3.0[m/s]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で運動を始めた物体は一定の加速度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で運動したあと、 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点を速度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5.0[m/s]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で通過した。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点の位置を求めなさい。ただし、右向きを正とする。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688CA39-3274-403B-A7A0-75EB2B570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6" y="1538124"/>
                <a:ext cx="11032107" cy="1200329"/>
              </a:xfrm>
              <a:prstGeom prst="rect">
                <a:avLst/>
              </a:prstGeom>
              <a:blipFill>
                <a:blip r:embed="rId2"/>
                <a:stretch>
                  <a:fillRect l="-829" t="-5584" r="-497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B00C69-646C-4A28-AFB4-9679C873A2F8}"/>
              </a:ext>
            </a:extLst>
          </p:cNvPr>
          <p:cNvSpPr/>
          <p:nvPr/>
        </p:nvSpPr>
        <p:spPr>
          <a:xfrm>
            <a:off x="3041101" y="5327644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[m]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40A2603-9229-4617-A304-9986B5418281}"/>
                  </a:ext>
                </a:extLst>
              </p:cNvPr>
              <p:cNvSpPr/>
              <p:nvPr/>
            </p:nvSpPr>
            <p:spPr>
              <a:xfrm>
                <a:off x="1202326" y="2818098"/>
                <a:ext cx="3265509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40A2603-9229-4617-A304-9986B5418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26" y="2818098"/>
                <a:ext cx="3265509" cy="684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5547041-59F0-47A9-BE27-19D3DA74A340}"/>
                  </a:ext>
                </a:extLst>
              </p:cNvPr>
              <p:cNvSpPr/>
              <p:nvPr/>
            </p:nvSpPr>
            <p:spPr>
              <a:xfrm>
                <a:off x="1202325" y="3596550"/>
                <a:ext cx="5692456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5547041-59F0-47A9-BE27-19D3DA74A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25" y="3596550"/>
                <a:ext cx="5692456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F3C3054-8F86-46C7-B29C-03E5B16B8025}"/>
                  </a:ext>
                </a:extLst>
              </p:cNvPr>
              <p:cNvSpPr/>
              <p:nvPr/>
            </p:nvSpPr>
            <p:spPr>
              <a:xfrm>
                <a:off x="1202325" y="4414737"/>
                <a:ext cx="20104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F3C3054-8F86-46C7-B29C-03E5B16B8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25" y="4414737"/>
                <a:ext cx="201048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2A0D867-6EFF-4300-9DB5-A9160C5D21CC}"/>
                  </a:ext>
                </a:extLst>
              </p:cNvPr>
              <p:cNvSpPr/>
              <p:nvPr/>
            </p:nvSpPr>
            <p:spPr>
              <a:xfrm>
                <a:off x="1302338" y="5151161"/>
                <a:ext cx="19062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2A0D867-6EFF-4300-9DB5-A9160C5D2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38" y="5151161"/>
                <a:ext cx="190629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DE12760-CD03-4C9E-B697-4F03319F7BCE}"/>
                  </a:ext>
                </a:extLst>
              </p:cNvPr>
              <p:cNvSpPr/>
              <p:nvPr/>
            </p:nvSpPr>
            <p:spPr>
              <a:xfrm>
                <a:off x="2294158" y="907599"/>
                <a:ext cx="986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DE12760-CD03-4C9E-B697-4F03319F7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158" y="907599"/>
                <a:ext cx="98668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DFD6681-7284-4FF8-B755-CB98B8B14DEA}"/>
                  </a:ext>
                </a:extLst>
              </p:cNvPr>
              <p:cNvSpPr/>
              <p:nvPr/>
            </p:nvSpPr>
            <p:spPr>
              <a:xfrm>
                <a:off x="653015" y="877006"/>
                <a:ext cx="1787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DFD6681-7284-4FF8-B755-CB98B8B14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5" y="877006"/>
                <a:ext cx="1787092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0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820CB9B-B7EF-4015-B1D2-02E71B3F650A}"/>
                  </a:ext>
                </a:extLst>
              </p:cNvPr>
              <p:cNvSpPr/>
              <p:nvPr/>
            </p:nvSpPr>
            <p:spPr>
              <a:xfrm>
                <a:off x="558127" y="1556534"/>
                <a:ext cx="110764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（３）初速度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2.0[m/s]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で運動を始めた物体は一定の加速度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で運動したあと、位置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4.0[m]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地点を速度</a:t>
                </a:r>
                <a:r>
                  <a:rPr lang="ja-JP" altLang="en-US" sz="2400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ｖ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で通過した。速度ｖを求めなさい。ただし、右向きを正とする。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820CB9B-B7EF-4015-B1D2-02E71B3F6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27" y="1556534"/>
                <a:ext cx="11076475" cy="1200329"/>
              </a:xfrm>
              <a:prstGeom prst="rect">
                <a:avLst/>
              </a:prstGeom>
              <a:blipFill>
                <a:blip r:embed="rId2"/>
                <a:stretch>
                  <a:fillRect l="-881" t="-5584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292C7D3-A8CD-48C8-A77D-BDC8BEA1AAC1}"/>
                  </a:ext>
                </a:extLst>
              </p:cNvPr>
              <p:cNvSpPr/>
              <p:nvPr/>
            </p:nvSpPr>
            <p:spPr>
              <a:xfrm>
                <a:off x="2296410" y="914771"/>
                <a:ext cx="986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292C7D3-A8CD-48C8-A77D-BDC8BEA1A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410" y="914771"/>
                <a:ext cx="98668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22BBE90-61CA-478A-BE6C-0F12127FE7F9}"/>
                  </a:ext>
                </a:extLst>
              </p:cNvPr>
              <p:cNvSpPr/>
              <p:nvPr/>
            </p:nvSpPr>
            <p:spPr>
              <a:xfrm>
                <a:off x="655267" y="884178"/>
                <a:ext cx="1787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22BBE90-61CA-478A-BE6C-0F12127FE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" y="884178"/>
                <a:ext cx="1787092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EA0858-9142-448C-BE2A-86EEA293F734}"/>
              </a:ext>
            </a:extLst>
          </p:cNvPr>
          <p:cNvSpPr/>
          <p:nvPr/>
        </p:nvSpPr>
        <p:spPr>
          <a:xfrm>
            <a:off x="4962319" y="100839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m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718448E-2BB8-4F52-8DED-C465C7CCC74E}"/>
                  </a:ext>
                </a:extLst>
              </p:cNvPr>
              <p:cNvSpPr/>
              <p:nvPr/>
            </p:nvSpPr>
            <p:spPr>
              <a:xfrm>
                <a:off x="3331430" y="883397"/>
                <a:ext cx="1774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718448E-2BB8-4F52-8DED-C465C7CCC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30" y="883397"/>
                <a:ext cx="1774268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2EA09D3-E068-4128-9FF3-6D4C8A0D6A26}"/>
                  </a:ext>
                </a:extLst>
              </p:cNvPr>
              <p:cNvSpPr/>
              <p:nvPr/>
            </p:nvSpPr>
            <p:spPr>
              <a:xfrm>
                <a:off x="2303648" y="2757475"/>
                <a:ext cx="3265509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ja-JP" sz="3600" b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2EA09D3-E068-4128-9FF3-6D4C8A0D6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648" y="2757475"/>
                <a:ext cx="3265509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0BB42487-B73C-4052-87CF-CC52E9E50A42}"/>
                  </a:ext>
                </a:extLst>
              </p:cNvPr>
              <p:cNvSpPr/>
              <p:nvPr/>
            </p:nvSpPr>
            <p:spPr>
              <a:xfrm>
                <a:off x="2303647" y="3535927"/>
                <a:ext cx="595695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0BB42487-B73C-4052-87CF-CC52E9E50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647" y="3535927"/>
                <a:ext cx="5956952" cy="658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73D569B-1B1E-4D40-B8A8-51464A03F5A7}"/>
                  </a:ext>
                </a:extLst>
              </p:cNvPr>
              <p:cNvSpPr/>
              <p:nvPr/>
            </p:nvSpPr>
            <p:spPr>
              <a:xfrm>
                <a:off x="2303646" y="4354112"/>
                <a:ext cx="196714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73D569B-1B1E-4D40-B8A8-51464A03F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646" y="4354112"/>
                <a:ext cx="1967142" cy="658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BA734D2-EF70-45D7-888A-2E11BE9D9078}"/>
                  </a:ext>
                </a:extLst>
              </p:cNvPr>
              <p:cNvSpPr/>
              <p:nvPr/>
            </p:nvSpPr>
            <p:spPr>
              <a:xfrm>
                <a:off x="2403658" y="5090538"/>
                <a:ext cx="22621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BA734D2-EF70-45D7-888A-2E11BE9D9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658" y="5090538"/>
                <a:ext cx="22621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C02829A-BFCE-40E8-A4D1-9D45520BF6F8}"/>
                  </a:ext>
                </a:extLst>
              </p:cNvPr>
              <p:cNvSpPr/>
              <p:nvPr/>
            </p:nvSpPr>
            <p:spPr>
              <a:xfrm>
                <a:off x="6435644" y="4501915"/>
                <a:ext cx="362791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b="1" dirty="0">
                    <a:solidFill>
                      <a:srgbClr val="FF0000"/>
                    </a:solidFill>
                  </a:rPr>
                  <a:t>問題</a:t>
                </a:r>
                <a14:m>
                  <m:oMath xmlns:m="http://schemas.openxmlformats.org/officeDocument/2006/math">
                    <m:r>
                      <a:rPr lang="ja-JP" alt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文から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C02829A-BFCE-40E8-A4D1-9D45520BF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44" y="4501915"/>
                <a:ext cx="3627916" cy="1200329"/>
              </a:xfrm>
              <a:prstGeom prst="rect">
                <a:avLst/>
              </a:prstGeom>
              <a:blipFill>
                <a:blip r:embed="rId10"/>
                <a:stretch>
                  <a:fillRect l="-5210" t="-76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7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7363316-81A1-43DB-86D4-6E7F4381F91B}"/>
                  </a:ext>
                </a:extLst>
              </p:cNvPr>
              <p:cNvSpPr/>
              <p:nvPr/>
            </p:nvSpPr>
            <p:spPr>
              <a:xfrm>
                <a:off x="622002" y="1574774"/>
                <a:ext cx="109260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（４）初速度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4.0[m/s]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で運動を始めた物体は一定の加速度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で運動したあと、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点を速度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8.0[m/s]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で通過した。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点の位置を求めなさい。ただし、右向きを正とする。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7363316-81A1-43DB-86D4-6E7F4381F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2" y="1574774"/>
                <a:ext cx="10926016" cy="1200329"/>
              </a:xfrm>
              <a:prstGeom prst="rect">
                <a:avLst/>
              </a:prstGeom>
              <a:blipFill>
                <a:blip r:embed="rId2"/>
                <a:stretch>
                  <a:fillRect l="-837" t="-5584" r="-3404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3E7443F-C766-498B-871E-320E0CF5D9CA}"/>
                  </a:ext>
                </a:extLst>
              </p:cNvPr>
              <p:cNvSpPr/>
              <p:nvPr/>
            </p:nvSpPr>
            <p:spPr>
              <a:xfrm>
                <a:off x="2369937" y="968339"/>
                <a:ext cx="986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3E7443F-C766-498B-871E-320E0CF5D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37" y="968339"/>
                <a:ext cx="98668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BAEF77E-7A08-465C-AF1F-BEAFE4C59C89}"/>
                  </a:ext>
                </a:extLst>
              </p:cNvPr>
              <p:cNvSpPr/>
              <p:nvPr/>
            </p:nvSpPr>
            <p:spPr>
              <a:xfrm>
                <a:off x="728794" y="937745"/>
                <a:ext cx="1787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BAEF77E-7A08-465C-AF1F-BEAFE4C59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94" y="937745"/>
                <a:ext cx="1787092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E5027E-9907-47CC-832E-09A76E7F7383}"/>
              </a:ext>
            </a:extLst>
          </p:cNvPr>
          <p:cNvSpPr/>
          <p:nvPr/>
        </p:nvSpPr>
        <p:spPr>
          <a:xfrm>
            <a:off x="4865019" y="103007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m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9246728-05F3-4A32-B028-01F938FCC408}"/>
                  </a:ext>
                </a:extLst>
              </p:cNvPr>
              <p:cNvSpPr/>
              <p:nvPr/>
            </p:nvSpPr>
            <p:spPr>
              <a:xfrm>
                <a:off x="3292450" y="937745"/>
                <a:ext cx="1774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9246728-05F3-4A32-B028-01F938FCC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450" y="937745"/>
                <a:ext cx="1774268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9B4065A-4EB9-4308-9B62-829D09198144}"/>
                  </a:ext>
                </a:extLst>
              </p:cNvPr>
              <p:cNvSpPr/>
              <p:nvPr/>
            </p:nvSpPr>
            <p:spPr>
              <a:xfrm>
                <a:off x="5194602" y="909170"/>
                <a:ext cx="25853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69B4065A-4EB9-4308-9B62-829D0919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02" y="909170"/>
                <a:ext cx="2585388" cy="461665"/>
              </a:xfrm>
              <a:prstGeom prst="rect">
                <a:avLst/>
              </a:prstGeom>
              <a:blipFill>
                <a:blip r:embed="rId6"/>
                <a:stretch>
                  <a:fillRect r="-236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A02332A-2D6C-4D3A-90C3-B5F4EF818642}"/>
                  </a:ext>
                </a:extLst>
              </p:cNvPr>
              <p:cNvSpPr/>
              <p:nvPr/>
            </p:nvSpPr>
            <p:spPr>
              <a:xfrm>
                <a:off x="1278105" y="2914085"/>
                <a:ext cx="3265509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ja-JP" sz="3600" b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A02332A-2D6C-4D3A-90C3-B5F4EF818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05" y="2914085"/>
                <a:ext cx="3265509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E2B87AD-5B31-4F41-B73D-CB9B16DB4007}"/>
                  </a:ext>
                </a:extLst>
              </p:cNvPr>
              <p:cNvSpPr/>
              <p:nvPr/>
            </p:nvSpPr>
            <p:spPr>
              <a:xfrm>
                <a:off x="1278105" y="3692537"/>
                <a:ext cx="622785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E2B87AD-5B31-4F41-B73D-CB9B16DB4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05" y="3692537"/>
                <a:ext cx="6227859" cy="658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7AACC67-678F-4A45-9E53-2A9AD027CFEB}"/>
                  </a:ext>
                </a:extLst>
              </p:cNvPr>
              <p:cNvSpPr/>
              <p:nvPr/>
            </p:nvSpPr>
            <p:spPr>
              <a:xfrm>
                <a:off x="1278103" y="4510724"/>
                <a:ext cx="2486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7AACC67-678F-4A45-9E53-2A9AD027C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03" y="4510724"/>
                <a:ext cx="24865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　その３の導出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BA2F7BD-7E49-448D-ACD5-19C38BF95D2B}"/>
                  </a:ext>
                </a:extLst>
              </p:cNvPr>
              <p:cNvSpPr/>
              <p:nvPr/>
            </p:nvSpPr>
            <p:spPr>
              <a:xfrm>
                <a:off x="612464" y="1588786"/>
                <a:ext cx="1094509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（５）初速度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12[m/s]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で運動を始めた物体は一定の加速度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-2.0[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で運動したあと、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点を速度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2.0[m/s]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で通過した。</a:t>
                </a:r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点の位置を求めなさい。ただし、右向きを正とする。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BA2F7BD-7E49-448D-ACD5-19C38BF95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64" y="1588786"/>
                <a:ext cx="10945091" cy="1200329"/>
              </a:xfrm>
              <a:prstGeom prst="rect">
                <a:avLst/>
              </a:prstGeom>
              <a:blipFill>
                <a:blip r:embed="rId2"/>
                <a:stretch>
                  <a:fillRect l="-835" t="-5584" r="-3174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891D4E3D-3B8F-4120-9EDB-CEB48076F45C}"/>
                  </a:ext>
                </a:extLst>
              </p:cNvPr>
              <p:cNvSpPr/>
              <p:nvPr/>
            </p:nvSpPr>
            <p:spPr>
              <a:xfrm>
                <a:off x="2210245" y="1002419"/>
                <a:ext cx="986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891D4E3D-3B8F-4120-9EDB-CEB48076F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45" y="1002419"/>
                <a:ext cx="98668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D2EE5AA-3EAC-4AB6-850B-BC4E0BF615D1}"/>
                  </a:ext>
                </a:extLst>
              </p:cNvPr>
              <p:cNvSpPr/>
              <p:nvPr/>
            </p:nvSpPr>
            <p:spPr>
              <a:xfrm>
                <a:off x="656233" y="992463"/>
                <a:ext cx="17287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D2EE5AA-3EAC-4AB6-850B-BC4E0BF61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33" y="992463"/>
                <a:ext cx="1728788" cy="461665"/>
              </a:xfrm>
              <a:prstGeom prst="rect">
                <a:avLst/>
              </a:prstGeom>
              <a:blipFill>
                <a:blip r:embed="rId4"/>
                <a:stretch>
                  <a:fillRect l="-1767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3306A8-BEC9-4D7B-8E94-562D780021F4}"/>
              </a:ext>
            </a:extLst>
          </p:cNvPr>
          <p:cNvSpPr/>
          <p:nvPr/>
        </p:nvSpPr>
        <p:spPr>
          <a:xfrm>
            <a:off x="4660007" y="1057081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m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7A46851-CBCE-4F85-A4BE-0E4842C4A812}"/>
                  </a:ext>
                </a:extLst>
              </p:cNvPr>
              <p:cNvSpPr/>
              <p:nvPr/>
            </p:nvSpPr>
            <p:spPr>
              <a:xfrm>
                <a:off x="3091707" y="961144"/>
                <a:ext cx="1715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7A46851-CBCE-4F85-A4BE-0E4842C4A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707" y="961144"/>
                <a:ext cx="1715700" cy="461665"/>
              </a:xfrm>
              <a:prstGeom prst="rect">
                <a:avLst/>
              </a:prstGeom>
              <a:blipFill>
                <a:blip r:embed="rId5"/>
                <a:stretch>
                  <a:fillRect l="-1418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B97DED0-C5B9-4DDB-886E-9003D8540A83}"/>
                  </a:ext>
                </a:extLst>
              </p:cNvPr>
              <p:cNvSpPr/>
              <p:nvPr/>
            </p:nvSpPr>
            <p:spPr>
              <a:xfrm>
                <a:off x="5034211" y="954068"/>
                <a:ext cx="25223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B97DED0-C5B9-4DDB-886E-9003D8540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211" y="954068"/>
                <a:ext cx="2522322" cy="461665"/>
              </a:xfrm>
              <a:prstGeom prst="rect">
                <a:avLst/>
              </a:prstGeom>
              <a:blipFill>
                <a:blip r:embed="rId6"/>
                <a:stretch>
                  <a:fillRect l="-1208" r="-1208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EC32FB2-124E-4BDF-A6E8-ACD77280E047}"/>
                  </a:ext>
                </a:extLst>
              </p:cNvPr>
              <p:cNvSpPr/>
              <p:nvPr/>
            </p:nvSpPr>
            <p:spPr>
              <a:xfrm>
                <a:off x="7438727" y="961144"/>
                <a:ext cx="21605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EC32FB2-124E-4BDF-A6E8-ACD77280E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727" y="961144"/>
                <a:ext cx="2160591" cy="461665"/>
              </a:xfrm>
              <a:prstGeom prst="rect">
                <a:avLst/>
              </a:prstGeom>
              <a:blipFill>
                <a:blip r:embed="rId7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ED193EE-74DD-447A-A265-46B5A1CE5BFC}"/>
                  </a:ext>
                </a:extLst>
              </p:cNvPr>
              <p:cNvSpPr/>
              <p:nvPr/>
            </p:nvSpPr>
            <p:spPr>
              <a:xfrm>
                <a:off x="1379144" y="2977739"/>
                <a:ext cx="3265509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ja-JP" sz="3600" b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ED193EE-74DD-447A-A265-46B5A1CE5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44" y="2977739"/>
                <a:ext cx="3265509" cy="684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66924B7-ECB8-4159-894F-7BFDCB2821A4}"/>
                  </a:ext>
                </a:extLst>
              </p:cNvPr>
              <p:cNvSpPr/>
              <p:nvPr/>
            </p:nvSpPr>
            <p:spPr>
              <a:xfrm>
                <a:off x="1379143" y="3756191"/>
                <a:ext cx="678570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3600" b="1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×(−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66924B7-ECB8-4159-894F-7BFDCB282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43" y="3756191"/>
                <a:ext cx="6785704" cy="658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D7F1DFD-4C4F-432B-94DA-90FB8F7B4071}"/>
                  </a:ext>
                </a:extLst>
              </p:cNvPr>
              <p:cNvSpPr/>
              <p:nvPr/>
            </p:nvSpPr>
            <p:spPr>
              <a:xfrm>
                <a:off x="1379142" y="4574378"/>
                <a:ext cx="25875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D7F1DFD-4C4F-432B-94DA-90FB8F7B4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42" y="4574378"/>
                <a:ext cx="258756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９．等加速度直線運動の３公式まとめ</a:t>
            </a:r>
            <a:endParaRPr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488043D-8E1E-4020-865D-FC404995C976}"/>
                  </a:ext>
                </a:extLst>
              </p:cNvPr>
              <p:cNvSpPr/>
              <p:nvPr/>
            </p:nvSpPr>
            <p:spPr>
              <a:xfrm>
                <a:off x="2360797" y="3959518"/>
                <a:ext cx="3727174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b="1" i="1">
                        <a:latin typeface="Cambria Math" panose="02040503050406030204" pitchFamily="18" charset="0"/>
                      </a:rPr>
                      <m:t>③</m:t>
                    </m:r>
                    <m:sSup>
                      <m:s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ja-JP" sz="3600" b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𝒂𝒙</m:t>
                    </m:r>
                  </m:oMath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488043D-8E1E-4020-865D-FC404995C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97" y="3959518"/>
                <a:ext cx="3727174" cy="684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05E15C8-6433-4EA4-BFE3-FEB0E3134A99}"/>
                  </a:ext>
                </a:extLst>
              </p:cNvPr>
              <p:cNvSpPr/>
              <p:nvPr/>
            </p:nvSpPr>
            <p:spPr>
              <a:xfrm>
                <a:off x="2080845" y="2639960"/>
                <a:ext cx="4253657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b="1" i="1">
                          <a:latin typeface="Cambria Math" panose="02040503050406030204" pitchFamily="18" charset="0"/>
                        </a:rPr>
                        <m:t>②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36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altLang="ja-JP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altLang="ja-JP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05E15C8-6433-4EA4-BFE3-FEB0E3134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845" y="2639960"/>
                <a:ext cx="4253657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4D08F43-EAEB-4B55-936D-2601247971F8}"/>
                  </a:ext>
                </a:extLst>
              </p:cNvPr>
              <p:cNvSpPr/>
              <p:nvPr/>
            </p:nvSpPr>
            <p:spPr>
              <a:xfrm>
                <a:off x="2360797" y="1774015"/>
                <a:ext cx="30539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b="1" dirty="0">
                    <a:latin typeface="+mn-ea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1" i="1"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endParaRPr lang="ja-JP" altLang="en-US" sz="36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4D08F43-EAEB-4B55-936D-260124797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797" y="1774015"/>
                <a:ext cx="3053978" cy="646331"/>
              </a:xfrm>
              <a:prstGeom prst="rect">
                <a:avLst/>
              </a:prstGeom>
              <a:blipFill>
                <a:blip r:embed="rId4"/>
                <a:stretch>
                  <a:fillRect l="-5988" t="-13208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C4E76A6-F635-488C-84F8-90B21BE0D25A}"/>
                  </a:ext>
                </a:extLst>
              </p:cNvPr>
              <p:cNvSpPr/>
              <p:nvPr/>
            </p:nvSpPr>
            <p:spPr>
              <a:xfrm>
                <a:off x="218918" y="894096"/>
                <a:ext cx="87985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等加速度直線運動は、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で表現できる。</a:t>
                </a: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C4E76A6-F635-488C-84F8-90B21BE0D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" y="894096"/>
                <a:ext cx="8798504" cy="584775"/>
              </a:xfrm>
              <a:prstGeom prst="rect">
                <a:avLst/>
              </a:prstGeom>
              <a:blipFill>
                <a:blip r:embed="rId5"/>
                <a:stretch>
                  <a:fillRect l="-1802" t="-19792" r="-6306" b="-27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EFE03D6-31BF-403C-8482-7B6ACCB57218}"/>
              </a:ext>
            </a:extLst>
          </p:cNvPr>
          <p:cNvSpPr/>
          <p:nvPr/>
        </p:nvSpPr>
        <p:spPr>
          <a:xfrm>
            <a:off x="6735542" y="1880545"/>
            <a:ext cx="4469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３公式のそれぞれは、</a:t>
            </a:r>
            <a:endParaRPr lang="en-US" altLang="ja-JP" sz="2400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そのうち、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𝟒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つの記号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使っている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F34CF-7424-473A-9A7C-E1C1FE3D0981}"/>
              </a:ext>
            </a:extLst>
          </p:cNvPr>
          <p:cNvSpPr/>
          <p:nvPr/>
        </p:nvSpPr>
        <p:spPr>
          <a:xfrm>
            <a:off x="6800500" y="3482549"/>
            <a:ext cx="4899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問題文では、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３つの物理量・数字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が与えられていて、それ以外の物理量・数字１つを答える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2B93FBF-5573-4DF9-885A-E1B5B5558A49}"/>
              </a:ext>
            </a:extLst>
          </p:cNvPr>
          <p:cNvSpPr/>
          <p:nvPr/>
        </p:nvSpPr>
        <p:spPr>
          <a:xfrm>
            <a:off x="1700663" y="4965854"/>
            <a:ext cx="9540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瞬間的に、どの公式を選べば答えが</a:t>
            </a:r>
            <a:r>
              <a:rPr lang="ja-JP" altLang="en-US" sz="2800" b="1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せるか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の判断ができるようになる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③で解ける問題は、①と②を組み合わせれば解けるが、文字計算が中心になることを考えると、</a:t>
            </a:r>
            <a:endParaRPr lang="en-US" altLang="ja-JP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③に慣れておく方がよい。</a:t>
            </a:r>
            <a:endParaRPr lang="ja-JP" altLang="en-US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4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319F47D-E5F0-4DA0-BBFC-E0A783106478}"/>
                  </a:ext>
                </a:extLst>
              </p:cNvPr>
              <p:cNvSpPr/>
              <p:nvPr/>
            </p:nvSpPr>
            <p:spPr>
              <a:xfrm>
                <a:off x="1252546" y="2290158"/>
                <a:ext cx="42829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式（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𝑣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＝に変形すると、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319F47D-E5F0-4DA0-BBFC-E0A783106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46" y="2290158"/>
                <a:ext cx="4282967" cy="461665"/>
              </a:xfrm>
              <a:prstGeom prst="rect">
                <a:avLst/>
              </a:prstGeom>
              <a:blipFill>
                <a:blip r:embed="rId2"/>
                <a:stretch>
                  <a:fillRect l="-2134" t="-14667" r="-128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F5039DC-F628-43EB-9D54-341B59EE6B81}"/>
                  </a:ext>
                </a:extLst>
              </p:cNvPr>
              <p:cNvSpPr/>
              <p:nvPr/>
            </p:nvSpPr>
            <p:spPr>
              <a:xfrm>
                <a:off x="1974261" y="2987944"/>
                <a:ext cx="3214278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𝑎</m:t>
                    </m:r>
                    <m:r>
                      <a:rPr lang="en-US" altLang="ja-JP" sz="36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𝑡</m:t>
                        </m:r>
                      </m:den>
                    </m:f>
                    <m:r>
                      <a:rPr lang="en-US" altLang="ja-JP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3600" dirty="0">
                    <a:ea typeface="ＭＳ 明朝" panose="02020609040205080304" pitchFamily="17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𝑣</m:t>
                    </m:r>
                    <m:r>
                      <a:rPr lang="en-US" altLang="ja-JP" sz="36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F5039DC-F628-43EB-9D54-341B59EE6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61" y="2987944"/>
                <a:ext cx="3214278" cy="833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E3DC9C1-00B2-4D8D-973C-F2A4CE18B489}"/>
                  </a:ext>
                </a:extLst>
              </p:cNvPr>
              <p:cNvSpPr/>
              <p:nvPr/>
            </p:nvSpPr>
            <p:spPr>
              <a:xfrm>
                <a:off x="4239462" y="4707988"/>
                <a:ext cx="3565142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49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E3DC9C1-00B2-4D8D-973C-F2A4CE18B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62" y="4707988"/>
                <a:ext cx="3565142" cy="854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60B7763F-9EC7-4A93-AED4-9F07319558E2}"/>
              </a:ext>
            </a:extLst>
          </p:cNvPr>
          <p:cNvSpPr txBox="1">
            <a:spLocks/>
          </p:cNvSpPr>
          <p:nvPr/>
        </p:nvSpPr>
        <p:spPr>
          <a:xfrm>
            <a:off x="2613583" y="4186419"/>
            <a:ext cx="5542742" cy="58782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等加速度直線運動の３公式①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C845A4B-C6E1-4EC2-80A3-F813BE82B368}"/>
              </a:ext>
            </a:extLst>
          </p:cNvPr>
          <p:cNvSpPr/>
          <p:nvPr/>
        </p:nvSpPr>
        <p:spPr>
          <a:xfrm>
            <a:off x="2513157" y="4089261"/>
            <a:ext cx="7143706" cy="166521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9922194-CC89-4549-9808-A86520FE01F2}"/>
                  </a:ext>
                </a:extLst>
              </p:cNvPr>
              <p:cNvSpPr/>
              <p:nvPr/>
            </p:nvSpPr>
            <p:spPr>
              <a:xfrm>
                <a:off x="2705238" y="5807898"/>
                <a:ext cx="675954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7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ある時刻</a:t>
                </a:r>
                <a14:m>
                  <m:oMath xmlns:m="http://schemas.openxmlformats.org/officeDocument/2006/math">
                    <m:r>
                      <a:rPr lang="en-US" altLang="ja-JP" sz="27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7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における物体の速度</a:t>
                </a:r>
                <a14:m>
                  <m:oMath xmlns:m="http://schemas.openxmlformats.org/officeDocument/2006/math">
                    <m:r>
                      <a:rPr lang="en-US" altLang="ja-JP" sz="27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7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を求める式</a:t>
                </a: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9922194-CC89-4549-9808-A86520FE0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38" y="5807898"/>
                <a:ext cx="6759543" cy="507831"/>
              </a:xfrm>
              <a:prstGeom prst="rect">
                <a:avLst/>
              </a:prstGeom>
              <a:blipFill>
                <a:blip r:embed="rId5"/>
                <a:stretch>
                  <a:fillRect l="-1713" t="-13253" r="-361" b="-289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67E8B63-8F76-4233-9759-BD62678200D0}"/>
                  </a:ext>
                </a:extLst>
              </p:cNvPr>
              <p:cNvSpPr/>
              <p:nvPr/>
            </p:nvSpPr>
            <p:spPr>
              <a:xfrm>
                <a:off x="5384954" y="3032808"/>
                <a:ext cx="1778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67E8B63-8F76-4233-9759-BD6267820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954" y="3032808"/>
                <a:ext cx="177837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DB9F910-3BE5-4BF4-A9A6-510FCA3AF93C}"/>
                  </a:ext>
                </a:extLst>
              </p:cNvPr>
              <p:cNvSpPr/>
              <p:nvPr/>
            </p:nvSpPr>
            <p:spPr>
              <a:xfrm>
                <a:off x="1920762" y="1089722"/>
                <a:ext cx="12288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𝒂</m:t>
                    </m:r>
                  </m:oMath>
                </a14:m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endPara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DB9F910-3BE5-4BF4-A9A6-510FCA3AF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762" y="1089722"/>
                <a:ext cx="1228844" cy="707886"/>
              </a:xfrm>
              <a:prstGeom prst="rect">
                <a:avLst/>
              </a:prstGeom>
              <a:blipFill>
                <a:blip r:embed="rId7"/>
                <a:stretch>
                  <a:fillRect t="-18966" b="-3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2DA83F91-E764-4B6A-993A-D5008B05616E}"/>
                  </a:ext>
                </a:extLst>
              </p:cNvPr>
              <p:cNvSpPr/>
              <p:nvPr/>
            </p:nvSpPr>
            <p:spPr>
              <a:xfrm>
                <a:off x="2968988" y="919130"/>
                <a:ext cx="3541226" cy="104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𝒗</m:t>
                          </m:r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2DA83F91-E764-4B6A-993A-D5008B056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988" y="919130"/>
                <a:ext cx="3541226" cy="10490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8992F34-8416-4510-A069-D15B479F1E9A}"/>
              </a:ext>
            </a:extLst>
          </p:cNvPr>
          <p:cNvSpPr/>
          <p:nvPr/>
        </p:nvSpPr>
        <p:spPr>
          <a:xfrm>
            <a:off x="6446571" y="1295932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・・・・式（</a:t>
            </a:r>
            <a:r>
              <a: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3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 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FAF3A8C5-6B3C-476D-8885-51CC39E8FA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725" y="1029636"/>
                <a:ext cx="11213919" cy="14817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sz="2400" dirty="0"/>
                  <a:t>◎練習１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sz="2400" dirty="0"/>
                  <a:t>　（１）初速度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400" dirty="0"/>
                  <a:t>＝</a:t>
                </a:r>
                <a:r>
                  <a:rPr lang="en-US" altLang="ja-JP" sz="2400" dirty="0"/>
                  <a:t>2.0[m/s]</a:t>
                </a:r>
                <a:r>
                  <a:rPr lang="ja-JP" altLang="en-US" sz="2400" dirty="0" err="1"/>
                  <a:t>、</a:t>
                </a:r>
                <a:r>
                  <a:rPr lang="ja-JP" altLang="en-US" sz="2400" dirty="0"/>
                  <a:t>加速度ａ＝</a:t>
                </a:r>
                <a:r>
                  <a:rPr lang="en-US" altLang="ja-JP" sz="2400" dirty="0"/>
                  <a:t>3.0[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で運動を始めた物体のｔ＝</a:t>
                </a:r>
                <a:r>
                  <a:rPr lang="en-US" altLang="ja-JP" sz="2400" dirty="0"/>
                  <a:t>5.0</a:t>
                </a:r>
                <a:r>
                  <a:rPr lang="ja-JP" altLang="en-US" sz="2400" dirty="0"/>
                  <a:t>秒後の速度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𝑣</m:t>
                    </m:r>
                    <m:r>
                      <a:rPr lang="en-US" altLang="ja-JP" sz="240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ja-JP" altLang="en-US" sz="2400" dirty="0"/>
                  <a:t>を求めなさい。ただし、物体の加速度は一定であり、また右向きを正とする。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FAF3A8C5-6B3C-476D-8885-51CC39E8F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5" y="1029636"/>
                <a:ext cx="11213919" cy="1481750"/>
              </a:xfrm>
              <a:prstGeom prst="rect">
                <a:avLst/>
              </a:prstGeom>
              <a:blipFill>
                <a:blip r:embed="rId2"/>
                <a:stretch>
                  <a:fillRect l="-815" t="-5350" r="-761" b="-13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2A8F17E-981F-4DBB-A20D-D233B2FE3B3F}"/>
                  </a:ext>
                </a:extLst>
              </p:cNvPr>
              <p:cNvSpPr/>
              <p:nvPr/>
            </p:nvSpPr>
            <p:spPr>
              <a:xfrm>
                <a:off x="2287318" y="3037811"/>
                <a:ext cx="3565142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49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2A8F17E-981F-4DBB-A20D-D233B2FE3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18" y="3037811"/>
                <a:ext cx="3565142" cy="854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471F67C-1E4A-407E-8D4A-5FF65D99C434}"/>
                  </a:ext>
                </a:extLst>
              </p:cNvPr>
              <p:cNvSpPr/>
              <p:nvPr/>
            </p:nvSpPr>
            <p:spPr>
              <a:xfrm>
                <a:off x="2287320" y="4418317"/>
                <a:ext cx="5784725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=2.0+3.0×5.0=17</m:t>
                      </m:r>
                    </m:oMath>
                  </m:oMathPara>
                </a14:m>
                <a:endParaRPr lang="ja-JP" alt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471F67C-1E4A-407E-8D4A-5FF65D99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20" y="4418317"/>
                <a:ext cx="5784725" cy="715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0D8A426-7A67-4118-BF0D-D8A9274D3B1C}"/>
                  </a:ext>
                </a:extLst>
              </p:cNvPr>
              <p:cNvSpPr/>
              <p:nvPr/>
            </p:nvSpPr>
            <p:spPr>
              <a:xfrm>
                <a:off x="7864834" y="4657289"/>
                <a:ext cx="94339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0D8A426-7A67-4118-BF0D-D8A9274D3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834" y="4657289"/>
                <a:ext cx="943399" cy="415498"/>
              </a:xfrm>
              <a:prstGeom prst="rect">
                <a:avLst/>
              </a:prstGeom>
              <a:blipFill>
                <a:blip r:embed="rId5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F506D2D-A1B0-45E8-8CED-887478124B69}"/>
                  </a:ext>
                </a:extLst>
              </p:cNvPr>
              <p:cNvSpPr/>
              <p:nvPr/>
            </p:nvSpPr>
            <p:spPr>
              <a:xfrm>
                <a:off x="482905" y="1971532"/>
                <a:ext cx="1144448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100" dirty="0"/>
                  <a:t>　（２）初速度</a:t>
                </a:r>
                <a:r>
                  <a:rPr lang="en-US" altLang="ja-JP" sz="2100" dirty="0"/>
                  <a:t>12[m/s]</a:t>
                </a:r>
                <a:r>
                  <a:rPr lang="ja-JP" altLang="en-US" sz="2100" dirty="0" err="1"/>
                  <a:t>、</a:t>
                </a:r>
                <a:r>
                  <a:rPr lang="ja-JP" altLang="en-US" sz="2100" dirty="0"/>
                  <a:t>加速度</a:t>
                </a:r>
                <a:r>
                  <a:rPr lang="en-US" altLang="ja-JP" sz="2100" dirty="0"/>
                  <a:t>-2.5[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100" dirty="0"/>
                  <a:t>]</a:t>
                </a:r>
                <a:r>
                  <a:rPr lang="ja-JP" altLang="en-US" sz="2100" dirty="0"/>
                  <a:t>で運動を始めた物体の</a:t>
                </a:r>
                <a:r>
                  <a:rPr lang="en-US" altLang="ja-JP" sz="2100" dirty="0"/>
                  <a:t>4.0</a:t>
                </a:r>
                <a:r>
                  <a:rPr lang="ja-JP" altLang="en-US" sz="2100" dirty="0"/>
                  <a:t>秒後の速度を求めなさい。ただし、物体の加速度は一定であり、また右向きを正とする。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F506D2D-A1B0-45E8-8CED-887478124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05" y="1971532"/>
                <a:ext cx="11444488" cy="738664"/>
              </a:xfrm>
              <a:prstGeom prst="rect">
                <a:avLst/>
              </a:prstGeom>
              <a:blipFill>
                <a:blip r:embed="rId2"/>
                <a:stretch>
                  <a:fillRect l="-639" t="-4918" r="-2875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A6E5857-D8C3-4AC9-9B3D-9537688AF08B}"/>
                  </a:ext>
                </a:extLst>
              </p:cNvPr>
              <p:cNvSpPr/>
              <p:nvPr/>
            </p:nvSpPr>
            <p:spPr>
              <a:xfrm>
                <a:off x="828462" y="3033359"/>
                <a:ext cx="3516241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49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A6E5857-D8C3-4AC9-9B3D-9537688AF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2" y="3033359"/>
                <a:ext cx="3516241" cy="854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3EAC7E2-EB43-46AA-91ED-DC2AF94EA0EE}"/>
                  </a:ext>
                </a:extLst>
              </p:cNvPr>
              <p:cNvSpPr/>
              <p:nvPr/>
            </p:nvSpPr>
            <p:spPr>
              <a:xfrm>
                <a:off x="870144" y="5016138"/>
                <a:ext cx="6513214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=12+</m:t>
                      </m:r>
                      <m:d>
                        <m:dPr>
                          <m:ctrlPr>
                            <a:rPr lang="en-US" altLang="ja-JP" sz="40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dPr>
                        <m:e>
                          <m:r>
                            <a:rPr lang="en-US" altLang="ja-JP" sz="40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−2.5</m:t>
                          </m:r>
                        </m:e>
                      </m:d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.0=2.0</m:t>
                      </m:r>
                    </m:oMath>
                  </m:oMathPara>
                </a14:m>
                <a:endParaRPr lang="ja-JP" alt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3EAC7E2-EB43-46AA-91ED-DC2AF94E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4" y="5016138"/>
                <a:ext cx="6513214" cy="715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3453D32-B3D6-4326-826E-F25A737F56FF}"/>
                  </a:ext>
                </a:extLst>
              </p:cNvPr>
              <p:cNvSpPr/>
              <p:nvPr/>
            </p:nvSpPr>
            <p:spPr>
              <a:xfrm>
                <a:off x="7210066" y="5166177"/>
                <a:ext cx="930459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3453D32-B3D6-4326-826E-F25A737F5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066" y="5166177"/>
                <a:ext cx="930459" cy="415498"/>
              </a:xfrm>
              <a:prstGeom prst="rect">
                <a:avLst/>
              </a:prstGeom>
              <a:blipFill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B66BB80-CA60-4ED8-844D-4107392FAFEC}"/>
                  </a:ext>
                </a:extLst>
              </p:cNvPr>
              <p:cNvSpPr/>
              <p:nvPr/>
            </p:nvSpPr>
            <p:spPr>
              <a:xfrm>
                <a:off x="1430601" y="3911564"/>
                <a:ext cx="18630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=12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B66BB80-CA60-4ED8-844D-4107392FA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01" y="3911564"/>
                <a:ext cx="186300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4EF59E5-0F55-4A84-A9E4-086F7978BD23}"/>
                  </a:ext>
                </a:extLst>
              </p:cNvPr>
              <p:cNvSpPr/>
              <p:nvPr/>
            </p:nvSpPr>
            <p:spPr>
              <a:xfrm>
                <a:off x="3479384" y="3911564"/>
                <a:ext cx="180604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𝑎</m:t>
                    </m:r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</a:rPr>
                  <a:t>=-2.5</a:t>
                </a:r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4EF59E5-0F55-4A84-A9E4-086F7978B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384" y="3911564"/>
                <a:ext cx="1806049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12D7BFE-CD61-4F81-983E-798DBE8E3610}"/>
                  </a:ext>
                </a:extLst>
              </p:cNvPr>
              <p:cNvSpPr/>
              <p:nvPr/>
            </p:nvSpPr>
            <p:spPr>
              <a:xfrm>
                <a:off x="5347061" y="3887441"/>
                <a:ext cx="18630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𝑡</m:t>
                    </m:r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</a:rPr>
                  <a:t>=4.0</a:t>
                </a:r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12D7BFE-CD61-4F81-983E-798DBE8E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61" y="3887441"/>
                <a:ext cx="1863005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AC0269E-21DA-4DFC-89BC-C0E3F92D587C}"/>
                  </a:ext>
                </a:extLst>
              </p:cNvPr>
              <p:cNvSpPr/>
              <p:nvPr/>
            </p:nvSpPr>
            <p:spPr>
              <a:xfrm>
                <a:off x="683288" y="932786"/>
                <a:ext cx="53004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ea typeface="ＭＳ 明朝" panose="02020609040205080304" pitchFamily="17" charset="-128"/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𝑣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=2.0+3.0×5.0=17</m:t>
                    </m:r>
                  </m:oMath>
                </a14:m>
                <a:r>
                  <a:rPr lang="en-US" altLang="ja-JP" sz="2400" dirty="0"/>
                  <a:t>[m/s]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AC0269E-21DA-4DFC-89BC-C0E3F92D5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88" y="932786"/>
                <a:ext cx="5300401" cy="461665"/>
              </a:xfrm>
              <a:prstGeom prst="rect">
                <a:avLst/>
              </a:prstGeom>
              <a:blipFill>
                <a:blip r:embed="rId9"/>
                <a:stretch>
                  <a:fillRect l="-172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3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7EB0228-6819-44A4-9E2D-1C54DE460B52}"/>
                  </a:ext>
                </a:extLst>
              </p:cNvPr>
              <p:cNvSpPr/>
              <p:nvPr/>
            </p:nvSpPr>
            <p:spPr>
              <a:xfrm>
                <a:off x="483465" y="2141225"/>
                <a:ext cx="1136856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（３）加速度</a:t>
                </a:r>
                <a:r>
                  <a:rPr lang="en-US" altLang="ja-JP" sz="2400" dirty="0"/>
                  <a:t>4.0[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/>
                  <a:t>]</a:t>
                </a:r>
                <a:r>
                  <a:rPr lang="ja-JP" altLang="en-US" sz="2400" dirty="0"/>
                  <a:t>で運動を始めた物体の</a:t>
                </a:r>
                <a:r>
                  <a:rPr lang="en-US" altLang="ja-JP" sz="2400" dirty="0"/>
                  <a:t>2.0</a:t>
                </a:r>
                <a:r>
                  <a:rPr lang="ja-JP" altLang="en-US" sz="2400" dirty="0"/>
                  <a:t>秒後の速度は</a:t>
                </a:r>
                <a:r>
                  <a:rPr lang="en-US" altLang="ja-JP" sz="2400" dirty="0"/>
                  <a:t>16[m/s]</a:t>
                </a:r>
                <a:r>
                  <a:rPr lang="ja-JP" altLang="en-US" sz="2400" dirty="0"/>
                  <a:t>であった。この物体の初速度を求めなさい。ただし、物体の加速度は一定であり、また右向きを正とする。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7EB0228-6819-44A4-9E2D-1C54DE460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65" y="2141225"/>
                <a:ext cx="11368565" cy="1200329"/>
              </a:xfrm>
              <a:prstGeom prst="rect">
                <a:avLst/>
              </a:prstGeom>
              <a:blipFill>
                <a:blip r:embed="rId2"/>
                <a:stretch>
                  <a:fillRect l="-804" t="-3553" r="-483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CD4A9BD-7A7B-4A48-93C9-6B6A84351F7A}"/>
                  </a:ext>
                </a:extLst>
              </p:cNvPr>
              <p:cNvSpPr/>
              <p:nvPr/>
            </p:nvSpPr>
            <p:spPr>
              <a:xfrm>
                <a:off x="586606" y="1529020"/>
                <a:ext cx="4632487" cy="42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100" dirty="0">
                          <a:ea typeface="ＭＳ 明朝" panose="02020609040205080304" pitchFamily="17" charset="-128"/>
                        </a:rPr>
                        <m:t>(2)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 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=12+</m:t>
                      </m:r>
                      <m:d>
                        <m:dPr>
                          <m:ctrlPr>
                            <a:rPr lang="en-US" altLang="ja-JP" sz="21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dPr>
                        <m:e>
                          <m:r>
                            <a:rPr lang="en-US" altLang="ja-JP" sz="21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−2.5</m:t>
                          </m:r>
                        </m:e>
                      </m:d>
                      <m:r>
                        <a:rPr lang="en-US" altLang="ja-JP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.0=2.0[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1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CD4A9BD-7A7B-4A48-93C9-6B6A84351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06" y="1529020"/>
                <a:ext cx="4632487" cy="424603"/>
              </a:xfrm>
              <a:prstGeom prst="rect">
                <a:avLst/>
              </a:prstGeom>
              <a:blipFill>
                <a:blip r:embed="rId3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7CF4807-CCAA-4DD6-9F08-0E0C96496345}"/>
                  </a:ext>
                </a:extLst>
              </p:cNvPr>
              <p:cNvSpPr/>
              <p:nvPr/>
            </p:nvSpPr>
            <p:spPr>
              <a:xfrm>
                <a:off x="659817" y="1100032"/>
                <a:ext cx="537411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100" dirty="0">
                    <a:ea typeface="ＭＳ 明朝" panose="02020609040205080304" pitchFamily="17" charset="-128"/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ja-JP" sz="21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𝑣</m:t>
                    </m:r>
                    <m:r>
                      <a:rPr lang="en-US" altLang="ja-JP" sz="2100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=2.0+3.0×5.0=17</m:t>
                    </m:r>
                  </m:oMath>
                </a14:m>
                <a:r>
                  <a:rPr lang="en-US" altLang="ja-JP" sz="2100" dirty="0"/>
                  <a:t>[m/s]</a:t>
                </a:r>
                <a:endParaRPr lang="ja-JP" altLang="en-US" sz="21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7CF4807-CCAA-4DD6-9F08-0E0C96496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7" y="1100032"/>
                <a:ext cx="5374115" cy="415498"/>
              </a:xfrm>
              <a:prstGeom prst="rect">
                <a:avLst/>
              </a:prstGeom>
              <a:blipFill>
                <a:blip r:embed="rId4"/>
                <a:stretch>
                  <a:fillRect l="-1361" t="-8696" b="-27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89F2C0C-3968-4835-B056-A7FD1EFC307F}"/>
                  </a:ext>
                </a:extLst>
              </p:cNvPr>
              <p:cNvSpPr/>
              <p:nvPr/>
            </p:nvSpPr>
            <p:spPr>
              <a:xfrm>
                <a:off x="659816" y="3396642"/>
                <a:ext cx="3565142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9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49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89F2C0C-3968-4835-B056-A7FD1EFC3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6" y="3396642"/>
                <a:ext cx="3565142" cy="854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F4F51B4-825F-4E40-A4EF-612AF0F7B04F}"/>
                  </a:ext>
                </a:extLst>
              </p:cNvPr>
              <p:cNvSpPr/>
              <p:nvPr/>
            </p:nvSpPr>
            <p:spPr>
              <a:xfrm>
                <a:off x="719384" y="5083292"/>
                <a:ext cx="6937412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4050" dirty="0">
                    <a:solidFill>
                      <a:srgbClr val="FF0000"/>
                    </a:solidFill>
                    <a:ea typeface="ＭＳ 明朝" panose="02020609040205080304" pitchFamily="17" charset="-128"/>
                  </a:rPr>
                  <a:t>16</a:t>
                </a:r>
                <a14:m>
                  <m:oMath xmlns:m="http://schemas.openxmlformats.org/officeDocument/2006/math">
                    <m:r>
                      <a:rPr lang="en-US" altLang="ja-JP" sz="4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sSub>
                      <m:sSubPr>
                        <m:ctrlPr>
                          <a:rPr lang="en-US" altLang="ja-JP" sz="4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4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4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0</m:t>
                        </m:r>
                      </m:sub>
                    </m:sSub>
                    <m:r>
                      <a:rPr lang="en-US" altLang="ja-JP" sz="4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+4.0</m:t>
                    </m:r>
                    <m:r>
                      <a:rPr lang="en-US" altLang="ja-JP" sz="4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altLang="ja-JP" sz="4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.0</m:t>
                    </m:r>
                    <m:r>
                      <a:rPr lang="en-US" altLang="ja-JP" sz="4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4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4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𝑣</m:t>
                        </m:r>
                      </m:e>
                      <m:sub>
                        <m:r>
                          <a:rPr lang="en-US" altLang="ja-JP" sz="4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0</m:t>
                        </m:r>
                      </m:sub>
                    </m:sSub>
                    <m:r>
                      <a:rPr lang="en-US" altLang="ja-JP" sz="4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=8.0</m:t>
                    </m:r>
                  </m:oMath>
                </a14:m>
                <a:endParaRPr lang="ja-JP" alt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F4F51B4-825F-4E40-A4EF-612AF0F7B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4" y="5083292"/>
                <a:ext cx="6937412" cy="715581"/>
              </a:xfrm>
              <a:prstGeom prst="rect">
                <a:avLst/>
              </a:prstGeom>
              <a:blipFill>
                <a:blip r:embed="rId6"/>
                <a:stretch>
                  <a:fillRect l="-3163" t="-15385" b="-35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48F1AC7-429A-420A-9902-1D9F4E10BEFB}"/>
                  </a:ext>
                </a:extLst>
              </p:cNvPr>
              <p:cNvSpPr/>
              <p:nvPr/>
            </p:nvSpPr>
            <p:spPr>
              <a:xfrm>
                <a:off x="7583697" y="5295560"/>
                <a:ext cx="94339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𝑚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/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48F1AC7-429A-420A-9902-1D9F4E10B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697" y="5295560"/>
                <a:ext cx="943399" cy="415498"/>
              </a:xfrm>
              <a:prstGeom prst="rect">
                <a:avLst/>
              </a:prstGeom>
              <a:blipFill>
                <a:blip r:embed="rId7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AA5E3FA-E0C8-4C4F-827D-8F49CA3A866C}"/>
                  </a:ext>
                </a:extLst>
              </p:cNvPr>
              <p:cNvSpPr/>
              <p:nvPr/>
            </p:nvSpPr>
            <p:spPr>
              <a:xfrm>
                <a:off x="4139520" y="4174123"/>
                <a:ext cx="16921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=16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AA5E3FA-E0C8-4C4F-827D-8F49CA3A8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20" y="4174123"/>
                <a:ext cx="169219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FEDD26-AFF6-47E1-8327-B7F584685BA4}"/>
                  </a:ext>
                </a:extLst>
              </p:cNvPr>
              <p:cNvSpPr/>
              <p:nvPr/>
            </p:nvSpPr>
            <p:spPr>
              <a:xfrm>
                <a:off x="1259286" y="4216598"/>
                <a:ext cx="14190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𝑎</m:t>
                    </m:r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</a:rPr>
                  <a:t>=4.0</a:t>
                </a:r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FEDD26-AFF6-47E1-8327-B7F584685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86" y="4216598"/>
                <a:ext cx="1419043" cy="646331"/>
              </a:xfrm>
              <a:prstGeom prst="rect">
                <a:avLst/>
              </a:prstGeom>
              <a:blipFill>
                <a:blip r:embed="rId9"/>
                <a:stretch>
                  <a:fillRect t="-15094" r="-12500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CE556A4-D1CC-4682-B408-E6DF65E73256}"/>
                  </a:ext>
                </a:extLst>
              </p:cNvPr>
              <p:cNvSpPr/>
              <p:nvPr/>
            </p:nvSpPr>
            <p:spPr>
              <a:xfrm>
                <a:off x="2812111" y="4196683"/>
                <a:ext cx="13453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𝑡</m:t>
                    </m:r>
                  </m:oMath>
                </a14:m>
                <a:r>
                  <a:rPr lang="en-US" altLang="ja-JP" sz="3600" dirty="0">
                    <a:solidFill>
                      <a:srgbClr val="FF0000"/>
                    </a:solidFill>
                  </a:rPr>
                  <a:t>=2.0</a:t>
                </a:r>
                <a:endParaRPr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CE556A4-D1CC-4682-B408-E6DF65E7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1" y="4196683"/>
                <a:ext cx="1345305" cy="646331"/>
              </a:xfrm>
              <a:prstGeom prst="rect">
                <a:avLst/>
              </a:prstGeom>
              <a:blipFill>
                <a:blip r:embed="rId10"/>
                <a:stretch>
                  <a:fillRect t="-14151" r="-13122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0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§7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．等加速度直線運動の３公式　その１の導出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80AC3FC4-BE64-4356-98E3-6B602548EC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6834" y="1226682"/>
                <a:ext cx="10950124" cy="15284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dirty="0">
                    <a:latin typeface="+mn-ea"/>
                  </a:rPr>
                  <a:t>練習２　加速度</a:t>
                </a:r>
                <a:r>
                  <a:rPr lang="ja-JP" altLang="en-US" dirty="0" err="1">
                    <a:latin typeface="+mn-ea"/>
                  </a:rPr>
                  <a:t>ー</a:t>
                </a:r>
                <a:r>
                  <a:rPr lang="ja-JP" altLang="en-US" dirty="0">
                    <a:latin typeface="+mn-ea"/>
                  </a:rPr>
                  <a:t>２．５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𝑚</m:t>
                        </m:r>
                        <m:r>
                          <a:rPr lang="en-US" altLang="ja-JP" i="1">
                            <a:latin typeface="Cambria Math"/>
                          </a:rPr>
                          <m:t>/</m:t>
                        </m:r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 err="1">
                    <a:latin typeface="+mn-ea"/>
                  </a:rPr>
                  <a:t>で等</a:t>
                </a:r>
                <a:r>
                  <a:rPr lang="ja-JP" altLang="en-US" dirty="0">
                    <a:latin typeface="+mn-ea"/>
                  </a:rPr>
                  <a:t>加速度直線運動いている物体が点</a:t>
                </a:r>
                <a:r>
                  <a:rPr lang="en-US" altLang="ja-JP" dirty="0">
                    <a:latin typeface="+mn-ea"/>
                  </a:rPr>
                  <a:t>A</a:t>
                </a:r>
                <a:r>
                  <a:rPr lang="ja-JP" altLang="en-US" dirty="0">
                    <a:latin typeface="+mn-ea"/>
                  </a:rPr>
                  <a:t>を速度１０</a:t>
                </a:r>
                <a:r>
                  <a:rPr lang="en-US" altLang="ja-JP" dirty="0">
                    <a:latin typeface="+mn-ea"/>
                  </a:rPr>
                  <a:t>m/s</a:t>
                </a:r>
                <a:r>
                  <a:rPr lang="ja-JP" altLang="en-US" dirty="0">
                    <a:latin typeface="+mn-ea"/>
                  </a:rPr>
                  <a:t>で通過した。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dirty="0">
                    <a:latin typeface="+mn-ea"/>
                  </a:rPr>
                  <a:t>（１）物体が速度０になるのは点</a:t>
                </a:r>
                <a:r>
                  <a:rPr lang="en-US" altLang="ja-JP" dirty="0">
                    <a:latin typeface="+mn-ea"/>
                  </a:rPr>
                  <a:t>A</a:t>
                </a:r>
                <a:r>
                  <a:rPr lang="ja-JP" altLang="en-US" dirty="0">
                    <a:latin typeface="+mn-ea"/>
                  </a:rPr>
                  <a:t>を通過してから何秒後か。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80AC3FC4-BE64-4356-98E3-6B602548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34" y="1226682"/>
                <a:ext cx="10950124" cy="1528456"/>
              </a:xfrm>
              <a:prstGeom prst="rect">
                <a:avLst/>
              </a:prstGeom>
              <a:blipFill>
                <a:blip r:embed="rId2"/>
                <a:stretch>
                  <a:fillRect l="-1113" t="-6375" b="-1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287B8F-6A39-43EF-B1C3-551FD27622C9}"/>
              </a:ext>
            </a:extLst>
          </p:cNvPr>
          <p:cNvSpPr/>
          <p:nvPr/>
        </p:nvSpPr>
        <p:spPr>
          <a:xfrm>
            <a:off x="949516" y="4582845"/>
            <a:ext cx="71865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100" dirty="0">
                <a:latin typeface="+mn-ea"/>
              </a:rPr>
              <a:t>（２）（１）のあとこの物体はどのような運動をするか。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713DA78-BFC8-4290-B712-0B518BB7547B}"/>
                  </a:ext>
                </a:extLst>
              </p:cNvPr>
              <p:cNvSpPr/>
              <p:nvPr/>
            </p:nvSpPr>
            <p:spPr>
              <a:xfrm>
                <a:off x="1282040" y="2689630"/>
                <a:ext cx="3565142" cy="85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𝑣</m:t>
                      </m:r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9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0</m:t>
                          </m:r>
                        </m:sub>
                      </m:sSub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+</m:t>
                      </m:r>
                      <m:r>
                        <a:rPr lang="en-US" altLang="ja-JP" sz="49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𝑎𝑡</m:t>
                      </m:r>
                    </m:oMath>
                  </m:oMathPara>
                </a14:m>
                <a:endParaRPr lang="ja-JP" altLang="en-US" sz="49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713DA78-BFC8-4290-B712-0B518BB75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40" y="2689630"/>
                <a:ext cx="3565142" cy="854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CD70096-8F6B-4109-99CE-E6048180DA21}"/>
                  </a:ext>
                </a:extLst>
              </p:cNvPr>
              <p:cNvSpPr/>
              <p:nvPr/>
            </p:nvSpPr>
            <p:spPr>
              <a:xfrm>
                <a:off x="1345433" y="3572699"/>
                <a:ext cx="6866752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0=10−2.5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𝑡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=4.0[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𝑠</m:t>
                      </m:r>
                      <m:r>
                        <a:rPr lang="en-US" altLang="ja-JP" sz="40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CD70096-8F6B-4109-99CE-E6048180D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33" y="3572699"/>
                <a:ext cx="6866752" cy="715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200E1A-0789-4D4C-A8CC-D42313E45324}"/>
              </a:ext>
            </a:extLst>
          </p:cNvPr>
          <p:cNvSpPr/>
          <p:nvPr/>
        </p:nvSpPr>
        <p:spPr>
          <a:xfrm>
            <a:off x="1415360" y="5249691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+mn-ea"/>
              </a:rPr>
              <a:t>逆向きに動き出す</a:t>
            </a:r>
          </a:p>
        </p:txBody>
      </p:sp>
    </p:spTree>
    <p:extLst>
      <p:ext uri="{BB962C8B-B14F-4D97-AF65-F5344CB8AC3E}">
        <p14:creationId xmlns:p14="http://schemas.microsoft.com/office/powerpoint/2010/main" val="2247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７．ふりかえり・リフレクション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FF4A5C-2B51-4CA9-85BB-A053013895B6}"/>
              </a:ext>
            </a:extLst>
          </p:cNvPr>
          <p:cNvSpPr/>
          <p:nvPr/>
        </p:nvSpPr>
        <p:spPr>
          <a:xfrm>
            <a:off x="1733550" y="1379873"/>
            <a:ext cx="8724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加速度が一定で直線上の運動を①　　　　　　　　　　　　　運動という。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74024F8-0055-4A74-9611-474DA5042D7C}"/>
                  </a:ext>
                </a:extLst>
              </p:cNvPr>
              <p:cNvSpPr/>
              <p:nvPr/>
            </p:nvSpPr>
            <p:spPr>
              <a:xfrm>
                <a:off x="1733550" y="2263766"/>
                <a:ext cx="8724900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一定の加速度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，</a:t>
                </a:r>
                <a:r>
                  <a:rPr lang="en-US" altLang="ja-JP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で運動を始めた物体の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秒後の速度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</a:t>
                </a:r>
                <a:r>
                  <a:rPr lang="en-US" altLang="ja-JP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6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6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6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このとき、運動を始めたときの速度を</a:t>
                </a:r>
                <a:endParaRPr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              </a:t>
                </a:r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　　　　　　という。　　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C74024F8-0055-4A74-9611-474DA5042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50" y="2263766"/>
                <a:ext cx="8724900" cy="4062651"/>
              </a:xfrm>
              <a:prstGeom prst="rect">
                <a:avLst/>
              </a:prstGeom>
              <a:blipFill>
                <a:blip r:embed="rId2"/>
                <a:stretch>
                  <a:fillRect l="-1746" t="-2849" b="-3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B108604-A8B5-48AF-AD7D-A65959E9FB6E}"/>
                  </a:ext>
                </a:extLst>
              </p:cNvPr>
              <p:cNvSpPr txBox="1"/>
              <p:nvPr/>
            </p:nvSpPr>
            <p:spPr>
              <a:xfrm>
                <a:off x="4131084" y="3187095"/>
                <a:ext cx="316189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ja-JP" sz="7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7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ja-JP" altLang="en-US" sz="7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B108604-A8B5-48AF-AD7D-A65959E9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84" y="3187095"/>
                <a:ext cx="316189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153B89F-964E-4D20-BF9F-B345BA3C9A2A}"/>
              </a:ext>
            </a:extLst>
          </p:cNvPr>
          <p:cNvSpPr/>
          <p:nvPr/>
        </p:nvSpPr>
        <p:spPr>
          <a:xfrm>
            <a:off x="5657850" y="1163795"/>
            <a:ext cx="327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等加速度直線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125C144-5B4C-446C-802E-FBDD478C0577}"/>
              </a:ext>
            </a:extLst>
          </p:cNvPr>
          <p:cNvSpPr/>
          <p:nvPr/>
        </p:nvSpPr>
        <p:spPr>
          <a:xfrm>
            <a:off x="4629213" y="5694205"/>
            <a:ext cx="1857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</a:rPr>
              <a:t>初速度</a:t>
            </a:r>
          </a:p>
        </p:txBody>
      </p:sp>
    </p:spTree>
    <p:extLst>
      <p:ext uri="{BB962C8B-B14F-4D97-AF65-F5344CB8AC3E}">
        <p14:creationId xmlns:p14="http://schemas.microsoft.com/office/powerpoint/2010/main" val="36902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21207"/>
            <a:ext cx="12213980" cy="855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 ．等加速度直線運動の３公式　その２の導出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3AF807-845A-46F1-99A9-952E6F5B0E42}"/>
              </a:ext>
            </a:extLst>
          </p:cNvPr>
          <p:cNvSpPr txBox="1"/>
          <p:nvPr/>
        </p:nvSpPr>
        <p:spPr>
          <a:xfrm>
            <a:off x="290391" y="1262386"/>
            <a:ext cx="48259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FF76A5-1BE7-43D8-AEF4-5E5B85620406}"/>
              </a:ext>
            </a:extLst>
          </p:cNvPr>
          <p:cNvSpPr/>
          <p:nvPr/>
        </p:nvSpPr>
        <p:spPr>
          <a:xfrm>
            <a:off x="545726" y="2202664"/>
            <a:ext cx="11100548" cy="281129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5D383F-8AEF-4ACD-9A93-A459ABF75195}"/>
              </a:ext>
            </a:extLst>
          </p:cNvPr>
          <p:cNvSpPr/>
          <p:nvPr/>
        </p:nvSpPr>
        <p:spPr>
          <a:xfrm>
            <a:off x="942621" y="2879743"/>
            <a:ext cx="10216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ｔ秒後の位置・座標ｘを求める公式②を導出し、位置・座標を計算できる。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9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2814</Words>
  <Application>Microsoft Office PowerPoint</Application>
  <PresentationFormat>ワイド画面</PresentationFormat>
  <Paragraphs>351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HG丸ｺﾞｼｯｸM-PRO</vt:lpstr>
      <vt:lpstr>ＭＳ Ｐゴシック</vt:lpstr>
      <vt:lpstr>ＭＳ 明朝</vt:lpstr>
      <vt:lpstr>平成明朝体W3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衆 佐藤</dc:creator>
  <cp:lastModifiedBy>衆 佐藤</cp:lastModifiedBy>
  <cp:revision>69</cp:revision>
  <dcterms:created xsi:type="dcterms:W3CDTF">2020-04-11T00:28:14Z</dcterms:created>
  <dcterms:modified xsi:type="dcterms:W3CDTF">2020-04-29T05:27:25Z</dcterms:modified>
</cp:coreProperties>
</file>