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639" r:id="rId3"/>
    <p:sldId id="640" r:id="rId4"/>
    <p:sldId id="905" r:id="rId5"/>
    <p:sldId id="906" r:id="rId6"/>
    <p:sldId id="907" r:id="rId7"/>
    <p:sldId id="908" r:id="rId8"/>
    <p:sldId id="912" r:id="rId9"/>
    <p:sldId id="909" r:id="rId10"/>
    <p:sldId id="913" r:id="rId11"/>
    <p:sldId id="914" r:id="rId12"/>
    <p:sldId id="915" r:id="rId13"/>
    <p:sldId id="793" r:id="rId14"/>
    <p:sldId id="910" r:id="rId15"/>
    <p:sldId id="911" r:id="rId16"/>
    <p:sldId id="916" r:id="rId17"/>
    <p:sldId id="921" r:id="rId18"/>
    <p:sldId id="922" r:id="rId19"/>
    <p:sldId id="266" r:id="rId20"/>
    <p:sldId id="917" r:id="rId21"/>
    <p:sldId id="920" r:id="rId22"/>
    <p:sldId id="923" r:id="rId23"/>
    <p:sldId id="924" r:id="rId24"/>
    <p:sldId id="925" r:id="rId25"/>
    <p:sldId id="926" r:id="rId26"/>
    <p:sldId id="945" r:id="rId27"/>
    <p:sldId id="927" r:id="rId28"/>
    <p:sldId id="928" r:id="rId29"/>
    <p:sldId id="929" r:id="rId30"/>
    <p:sldId id="930" r:id="rId31"/>
    <p:sldId id="931" r:id="rId32"/>
    <p:sldId id="932" r:id="rId33"/>
    <p:sldId id="933" r:id="rId34"/>
    <p:sldId id="936" r:id="rId35"/>
    <p:sldId id="935" r:id="rId36"/>
    <p:sldId id="937" r:id="rId37"/>
    <p:sldId id="938" r:id="rId38"/>
    <p:sldId id="939" r:id="rId39"/>
    <p:sldId id="940" r:id="rId40"/>
    <p:sldId id="942" r:id="rId41"/>
    <p:sldId id="943" r:id="rId4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7942DDB6-FDA7-4420-B5AA-C1CAACF43C7C}">
          <p14:sldIdLst>
            <p14:sldId id="256"/>
            <p14:sldId id="639"/>
            <p14:sldId id="640"/>
            <p14:sldId id="905"/>
            <p14:sldId id="906"/>
            <p14:sldId id="907"/>
            <p14:sldId id="908"/>
            <p14:sldId id="912"/>
            <p14:sldId id="909"/>
            <p14:sldId id="913"/>
            <p14:sldId id="914"/>
            <p14:sldId id="915"/>
            <p14:sldId id="793"/>
            <p14:sldId id="910"/>
            <p14:sldId id="911"/>
            <p14:sldId id="916"/>
            <p14:sldId id="921"/>
            <p14:sldId id="922"/>
            <p14:sldId id="266"/>
            <p14:sldId id="917"/>
            <p14:sldId id="920"/>
            <p14:sldId id="923"/>
            <p14:sldId id="924"/>
            <p14:sldId id="925"/>
            <p14:sldId id="926"/>
            <p14:sldId id="945"/>
            <p14:sldId id="927"/>
            <p14:sldId id="928"/>
            <p14:sldId id="929"/>
            <p14:sldId id="930"/>
            <p14:sldId id="931"/>
            <p14:sldId id="932"/>
            <p14:sldId id="933"/>
            <p14:sldId id="936"/>
            <p14:sldId id="935"/>
            <p14:sldId id="937"/>
            <p14:sldId id="938"/>
            <p14:sldId id="939"/>
            <p14:sldId id="940"/>
            <p14:sldId id="942"/>
            <p14:sldId id="943"/>
          </p14:sldIdLst>
        </p14:section>
        <p14:section name="タイトルなしのセクション" id="{E119D636-AA63-4847-8118-E294258E6D1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佐藤 衆" initials="佐藤" lastIdx="1" clrIdx="0">
    <p:extLst>
      <p:ext uri="{19B8F6BF-5375-455C-9EA6-DF929625EA0E}">
        <p15:presenceInfo xmlns:p15="http://schemas.microsoft.com/office/powerpoint/2012/main" userId="a0c79dd35b6251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FBBF"/>
    <a:srgbClr val="11ED1B"/>
    <a:srgbClr val="CCFF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05" autoAdjust="0"/>
    <p:restoredTop sz="85302" autoAdjust="0"/>
  </p:normalViewPr>
  <p:slideViewPr>
    <p:cSldViewPr>
      <p:cViewPr>
        <p:scale>
          <a:sx n="66" d="100"/>
          <a:sy n="66" d="100"/>
        </p:scale>
        <p:origin x="218" y="21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A8501EAC-0E1D-44D2-88C3-001D03A1CFCA}" type="datetimeFigureOut">
              <a:rPr lang="ja-JP" altLang="en-US" smtClean="0"/>
              <a:pPr/>
              <a:t>2020/5/12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90F582A6-FC84-47A6-8062-FE8F8F2B4C84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340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37F4-D80D-4843-ADED-9E896E3863B1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F0BF-C5C1-4998-93D2-05064F975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3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37F4-D80D-4843-ADED-9E896E3863B1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F0BF-C5C1-4998-93D2-05064F975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26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37F4-D80D-4843-ADED-9E896E3863B1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F0BF-C5C1-4998-93D2-05064F975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519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9984AF-0968-44FC-B4CF-47A8C3788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1479-48BA-4BD1-8423-D29BB38E3537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36BCBD-33C1-4A68-8153-BD7A72C60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B4145A-F002-494A-82D5-22D5CA3AA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176231A-5CF9-46F8-BE9A-984F78F5BFB6}"/>
              </a:ext>
            </a:extLst>
          </p:cNvPr>
          <p:cNvCxnSpPr>
            <a:cxnSpLocks/>
          </p:cNvCxnSpPr>
          <p:nvPr userDrawn="1"/>
        </p:nvCxnSpPr>
        <p:spPr>
          <a:xfrm>
            <a:off x="40638" y="668352"/>
            <a:ext cx="121107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11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37F4-D80D-4843-ADED-9E896E3863B1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F0BF-C5C1-4998-93D2-05064F975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49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37F4-D80D-4843-ADED-9E896E3863B1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F0BF-C5C1-4998-93D2-05064F975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37F4-D80D-4843-ADED-9E896E3863B1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F0BF-C5C1-4998-93D2-05064F975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78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37F4-D80D-4843-ADED-9E896E3863B1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F0BF-C5C1-4998-93D2-05064F975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39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37F4-D80D-4843-ADED-9E896E3863B1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F0BF-C5C1-4998-93D2-05064F975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65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37F4-D80D-4843-ADED-9E896E3863B1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F0BF-C5C1-4998-93D2-05064F975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07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37F4-D80D-4843-ADED-9E896E3863B1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F0BF-C5C1-4998-93D2-05064F975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256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37F4-D80D-4843-ADED-9E896E3863B1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F0BF-C5C1-4998-93D2-05064F975A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HG丸ｺﾞｼｯｸM-PRO" panose="020F0600000000000000" pitchFamily="50" charset="-128"/>
              </a:defRPr>
            </a:lvl1pPr>
          </a:lstStyle>
          <a:p>
            <a:fld id="{03E937F4-D80D-4843-ADED-9E896E3863B1}" type="datetimeFigureOut">
              <a:rPr lang="ja-JP" altLang="en-US" smtClean="0"/>
              <a:pPr/>
              <a:t>2020/5/12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HG丸ｺﾞｼｯｸM-PRO" panose="020F06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HG丸ｺﾞｼｯｸM-PRO" panose="020F0600000000000000" pitchFamily="50" charset="-128"/>
              </a:defRPr>
            </a:lvl1pPr>
          </a:lstStyle>
          <a:p>
            <a:fld id="{ABC9F0BF-C5C1-4998-93D2-05064F975AB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153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HG丸ｺﾞｼｯｸM-PRO" panose="020F0600000000000000" pitchFamily="50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HG丸ｺﾞｼｯｸM-PRO" panose="020F0600000000000000" pitchFamily="50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HG丸ｺﾞｼｯｸM-PRO" panose="020F0600000000000000" pitchFamily="50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HG丸ｺﾞｼｯｸM-PRO" panose="020F0600000000000000" pitchFamily="50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HG丸ｺﾞｼｯｸM-PRO" panose="020F0600000000000000" pitchFamily="50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HG丸ｺﾞｼｯｸM-PRO" panose="020F0600000000000000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79.png"/><Relationship Id="rId21" Type="http://schemas.openxmlformats.org/officeDocument/2006/relationships/image" Target="../media/image97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image" Target="../media/image78.png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23" Type="http://schemas.openxmlformats.org/officeDocument/2006/relationships/image" Target="../media/image99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Relationship Id="rId22" Type="http://schemas.openxmlformats.org/officeDocument/2006/relationships/image" Target="../media/image9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Relationship Id="rId14" Type="http://schemas.openxmlformats.org/officeDocument/2006/relationships/image" Target="../media/image1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5" Type="http://schemas.openxmlformats.org/officeDocument/2006/relationships/image" Target="../media/image150.png"/><Relationship Id="rId10" Type="http://schemas.openxmlformats.org/officeDocument/2006/relationships/image" Target="../media/image155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Relationship Id="rId14" Type="http://schemas.openxmlformats.org/officeDocument/2006/relationships/image" Target="../media/image1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83.png"/><Relationship Id="rId3" Type="http://schemas.openxmlformats.org/officeDocument/2006/relationships/image" Target="../media/image174.png"/><Relationship Id="rId7" Type="http://schemas.openxmlformats.org/officeDocument/2006/relationships/image" Target="../media/image177.png"/><Relationship Id="rId12" Type="http://schemas.openxmlformats.org/officeDocument/2006/relationships/image" Target="../media/image182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6.png"/><Relationship Id="rId11" Type="http://schemas.openxmlformats.org/officeDocument/2006/relationships/image" Target="../media/image181.png"/><Relationship Id="rId5" Type="http://schemas.openxmlformats.org/officeDocument/2006/relationships/image" Target="../media/image175.png"/><Relationship Id="rId10" Type="http://schemas.openxmlformats.org/officeDocument/2006/relationships/image" Target="../media/image180.png"/><Relationship Id="rId4" Type="http://schemas.openxmlformats.org/officeDocument/2006/relationships/image" Target="../media/image165.png"/><Relationship Id="rId9" Type="http://schemas.openxmlformats.org/officeDocument/2006/relationships/image" Target="../media/image179.png"/><Relationship Id="rId14" Type="http://schemas.openxmlformats.org/officeDocument/2006/relationships/image" Target="../media/image18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image" Target="../media/image193.png"/><Relationship Id="rId3" Type="http://schemas.openxmlformats.org/officeDocument/2006/relationships/image" Target="../media/image174.png"/><Relationship Id="rId7" Type="http://schemas.openxmlformats.org/officeDocument/2006/relationships/image" Target="../media/image187.png"/><Relationship Id="rId12" Type="http://schemas.openxmlformats.org/officeDocument/2006/relationships/image" Target="../media/image192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5" Type="http://schemas.openxmlformats.org/officeDocument/2006/relationships/image" Target="../media/image185.png"/><Relationship Id="rId10" Type="http://schemas.openxmlformats.org/officeDocument/2006/relationships/image" Target="../media/image190.png"/><Relationship Id="rId4" Type="http://schemas.openxmlformats.org/officeDocument/2006/relationships/image" Target="../media/image165.png"/><Relationship Id="rId9" Type="http://schemas.openxmlformats.org/officeDocument/2006/relationships/image" Target="../media/image189.png"/><Relationship Id="rId14" Type="http://schemas.openxmlformats.org/officeDocument/2006/relationships/image" Target="../media/image19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image" Target="../media/image199.png"/><Relationship Id="rId3" Type="http://schemas.openxmlformats.org/officeDocument/2006/relationships/image" Target="../media/image174.png"/><Relationship Id="rId7" Type="http://schemas.openxmlformats.org/officeDocument/2006/relationships/image" Target="../media/image187.png"/><Relationship Id="rId12" Type="http://schemas.openxmlformats.org/officeDocument/2006/relationships/image" Target="../media/image198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6.png"/><Relationship Id="rId11" Type="http://schemas.openxmlformats.org/officeDocument/2006/relationships/image" Target="../media/image197.png"/><Relationship Id="rId5" Type="http://schemas.openxmlformats.org/officeDocument/2006/relationships/image" Target="../media/image185.png"/><Relationship Id="rId10" Type="http://schemas.openxmlformats.org/officeDocument/2006/relationships/image" Target="../media/image196.png"/><Relationship Id="rId4" Type="http://schemas.openxmlformats.org/officeDocument/2006/relationships/image" Target="../media/image165.png"/><Relationship Id="rId9" Type="http://schemas.openxmlformats.org/officeDocument/2006/relationships/image" Target="../media/image195.png"/><Relationship Id="rId14" Type="http://schemas.openxmlformats.org/officeDocument/2006/relationships/image" Target="../media/image20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202.png"/><Relationship Id="rId7" Type="http://schemas.openxmlformats.org/officeDocument/2006/relationships/image" Target="../media/image206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5.png"/><Relationship Id="rId5" Type="http://schemas.openxmlformats.org/officeDocument/2006/relationships/image" Target="../media/image204.png"/><Relationship Id="rId4" Type="http://schemas.openxmlformats.org/officeDocument/2006/relationships/image" Target="../media/image20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3" Type="http://schemas.openxmlformats.org/officeDocument/2006/relationships/image" Target="../media/image209.png"/><Relationship Id="rId7" Type="http://schemas.openxmlformats.org/officeDocument/2006/relationships/image" Target="../media/image213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2.png"/><Relationship Id="rId11" Type="http://schemas.openxmlformats.org/officeDocument/2006/relationships/image" Target="../media/image217.png"/><Relationship Id="rId5" Type="http://schemas.openxmlformats.org/officeDocument/2006/relationships/image" Target="../media/image211.png"/><Relationship Id="rId10" Type="http://schemas.openxmlformats.org/officeDocument/2006/relationships/image" Target="../media/image216.png"/><Relationship Id="rId4" Type="http://schemas.openxmlformats.org/officeDocument/2006/relationships/image" Target="../media/image210.png"/><Relationship Id="rId9" Type="http://schemas.openxmlformats.org/officeDocument/2006/relationships/image" Target="../media/image21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image" Target="../media/image219.png"/><Relationship Id="rId7" Type="http://schemas.openxmlformats.org/officeDocument/2006/relationships/image" Target="../media/image223.png"/><Relationship Id="rId12" Type="http://schemas.openxmlformats.org/officeDocument/2006/relationships/image" Target="../media/image228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2.png"/><Relationship Id="rId11" Type="http://schemas.openxmlformats.org/officeDocument/2006/relationships/image" Target="../media/image227.png"/><Relationship Id="rId5" Type="http://schemas.openxmlformats.org/officeDocument/2006/relationships/image" Target="../media/image221.png"/><Relationship Id="rId10" Type="http://schemas.openxmlformats.org/officeDocument/2006/relationships/image" Target="../media/image226.png"/><Relationship Id="rId4" Type="http://schemas.openxmlformats.org/officeDocument/2006/relationships/image" Target="../media/image220.png"/><Relationship Id="rId9" Type="http://schemas.openxmlformats.org/officeDocument/2006/relationships/image" Target="../media/image2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3" Type="http://schemas.openxmlformats.org/officeDocument/2006/relationships/image" Target="../media/image233.png"/><Relationship Id="rId7" Type="http://schemas.openxmlformats.org/officeDocument/2006/relationships/image" Target="../media/image237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6.png"/><Relationship Id="rId5" Type="http://schemas.openxmlformats.org/officeDocument/2006/relationships/image" Target="../media/image235.png"/><Relationship Id="rId4" Type="http://schemas.openxmlformats.org/officeDocument/2006/relationships/image" Target="../media/image23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3" Type="http://schemas.openxmlformats.org/officeDocument/2006/relationships/image" Target="../media/image240.png"/><Relationship Id="rId7" Type="http://schemas.openxmlformats.org/officeDocument/2006/relationships/image" Target="../media/image244.png"/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3.png"/><Relationship Id="rId5" Type="http://schemas.openxmlformats.org/officeDocument/2006/relationships/image" Target="../media/image242.png"/><Relationship Id="rId4" Type="http://schemas.openxmlformats.org/officeDocument/2006/relationships/image" Target="../media/image24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3" Type="http://schemas.openxmlformats.org/officeDocument/2006/relationships/image" Target="../media/image247.png"/><Relationship Id="rId7" Type="http://schemas.openxmlformats.org/officeDocument/2006/relationships/image" Target="../media/image251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0.png"/><Relationship Id="rId5" Type="http://schemas.openxmlformats.org/officeDocument/2006/relationships/image" Target="../media/image249.png"/><Relationship Id="rId10" Type="http://schemas.openxmlformats.org/officeDocument/2006/relationships/image" Target="../media/image254.png"/><Relationship Id="rId4" Type="http://schemas.openxmlformats.org/officeDocument/2006/relationships/image" Target="../media/image248.png"/><Relationship Id="rId9" Type="http://schemas.openxmlformats.org/officeDocument/2006/relationships/image" Target="../media/image25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image" Target="../media/image256.png"/><Relationship Id="rId7" Type="http://schemas.openxmlformats.org/officeDocument/2006/relationships/image" Target="../media/image260.png"/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9.png"/><Relationship Id="rId11" Type="http://schemas.openxmlformats.org/officeDocument/2006/relationships/image" Target="../media/image264.png"/><Relationship Id="rId5" Type="http://schemas.openxmlformats.org/officeDocument/2006/relationships/image" Target="../media/image258.png"/><Relationship Id="rId10" Type="http://schemas.openxmlformats.org/officeDocument/2006/relationships/image" Target="../media/image263.png"/><Relationship Id="rId4" Type="http://schemas.openxmlformats.org/officeDocument/2006/relationships/image" Target="../media/image257.png"/><Relationship Id="rId9" Type="http://schemas.openxmlformats.org/officeDocument/2006/relationships/image" Target="../media/image2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png"/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8.png"/><Relationship Id="rId4" Type="http://schemas.openxmlformats.org/officeDocument/2006/relationships/image" Target="../media/image2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7" Type="http://schemas.openxmlformats.org/officeDocument/2006/relationships/image" Target="../media/image274.png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3.png"/><Relationship Id="rId5" Type="http://schemas.openxmlformats.org/officeDocument/2006/relationships/image" Target="../media/image272.png"/><Relationship Id="rId4" Type="http://schemas.openxmlformats.org/officeDocument/2006/relationships/image" Target="../media/image2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png"/><Relationship Id="rId7" Type="http://schemas.openxmlformats.org/officeDocument/2006/relationships/image" Target="../media/image280.png"/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9.png"/><Relationship Id="rId5" Type="http://schemas.openxmlformats.org/officeDocument/2006/relationships/image" Target="../media/image278.png"/><Relationship Id="rId4" Type="http://schemas.openxmlformats.org/officeDocument/2006/relationships/image" Target="../media/image27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3" Type="http://schemas.openxmlformats.org/officeDocument/2006/relationships/image" Target="../media/image282.png"/><Relationship Id="rId7" Type="http://schemas.openxmlformats.org/officeDocument/2006/relationships/image" Target="../media/image286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5.png"/><Relationship Id="rId5" Type="http://schemas.openxmlformats.org/officeDocument/2006/relationships/image" Target="../media/image284.png"/><Relationship Id="rId10" Type="http://schemas.openxmlformats.org/officeDocument/2006/relationships/image" Target="../media/image289.png"/><Relationship Id="rId4" Type="http://schemas.openxmlformats.org/officeDocument/2006/relationships/image" Target="../media/image283.png"/><Relationship Id="rId9" Type="http://schemas.openxmlformats.org/officeDocument/2006/relationships/image" Target="../media/image28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png"/><Relationship Id="rId13" Type="http://schemas.openxmlformats.org/officeDocument/2006/relationships/image" Target="../media/image301.png"/><Relationship Id="rId3" Type="http://schemas.openxmlformats.org/officeDocument/2006/relationships/image" Target="../media/image291.png"/><Relationship Id="rId7" Type="http://schemas.openxmlformats.org/officeDocument/2006/relationships/image" Target="../media/image295.png"/><Relationship Id="rId12" Type="http://schemas.openxmlformats.org/officeDocument/2006/relationships/image" Target="../media/image300.png"/><Relationship Id="rId17" Type="http://schemas.openxmlformats.org/officeDocument/2006/relationships/image" Target="../media/image305.png"/><Relationship Id="rId2" Type="http://schemas.openxmlformats.org/officeDocument/2006/relationships/image" Target="../media/image290.png"/><Relationship Id="rId16" Type="http://schemas.openxmlformats.org/officeDocument/2006/relationships/image" Target="../media/image30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4.png"/><Relationship Id="rId11" Type="http://schemas.openxmlformats.org/officeDocument/2006/relationships/image" Target="../media/image299.png"/><Relationship Id="rId5" Type="http://schemas.openxmlformats.org/officeDocument/2006/relationships/image" Target="../media/image293.png"/><Relationship Id="rId15" Type="http://schemas.openxmlformats.org/officeDocument/2006/relationships/image" Target="../media/image303.png"/><Relationship Id="rId10" Type="http://schemas.openxmlformats.org/officeDocument/2006/relationships/image" Target="../media/image298.png"/><Relationship Id="rId4" Type="http://schemas.openxmlformats.org/officeDocument/2006/relationships/image" Target="../media/image292.png"/><Relationship Id="rId9" Type="http://schemas.openxmlformats.org/officeDocument/2006/relationships/image" Target="../media/image297.png"/><Relationship Id="rId14" Type="http://schemas.openxmlformats.org/officeDocument/2006/relationships/image" Target="../media/image30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2.png"/><Relationship Id="rId3" Type="http://schemas.openxmlformats.org/officeDocument/2006/relationships/image" Target="../media/image307.png"/><Relationship Id="rId7" Type="http://schemas.openxmlformats.org/officeDocument/2006/relationships/image" Target="../media/image311.png"/><Relationship Id="rId2" Type="http://schemas.openxmlformats.org/officeDocument/2006/relationships/image" Target="../media/image30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0.png"/><Relationship Id="rId5" Type="http://schemas.openxmlformats.org/officeDocument/2006/relationships/image" Target="../media/image309.png"/><Relationship Id="rId4" Type="http://schemas.openxmlformats.org/officeDocument/2006/relationships/image" Target="../media/image308.png"/><Relationship Id="rId9" Type="http://schemas.openxmlformats.org/officeDocument/2006/relationships/image" Target="../media/image3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5.png"/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B8BF67-E54D-4106-9C0E-4849E4AC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2A3E-56C7-4BB7-8447-82D169E97149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CD15CD-9BA1-4E96-B8F3-D1A0E451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A19B74-65D2-43B6-B518-A4A89A4E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7B632E68-31B9-44DB-918B-20085BDEB274}"/>
              </a:ext>
            </a:extLst>
          </p:cNvPr>
          <p:cNvSpPr txBox="1">
            <a:spLocks/>
          </p:cNvSpPr>
          <p:nvPr/>
        </p:nvSpPr>
        <p:spPr>
          <a:xfrm>
            <a:off x="932137" y="2503735"/>
            <a:ext cx="10480277" cy="288796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単振動を円運動の射影から表現できることを理解し、単振動における座標・速度・加速度の一般式の導出ができるようになる。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0649BC-03AD-4667-95E2-13149A052831}"/>
              </a:ext>
            </a:extLst>
          </p:cNvPr>
          <p:cNvSpPr txBox="1"/>
          <p:nvPr/>
        </p:nvSpPr>
        <p:spPr>
          <a:xfrm>
            <a:off x="279402" y="1164466"/>
            <a:ext cx="489487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本時の目標・学ぶこと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FC51772-BEC9-426A-B0AE-8D577CF3B71B}"/>
              </a:ext>
            </a:extLst>
          </p:cNvPr>
          <p:cNvSpPr/>
          <p:nvPr/>
        </p:nvSpPr>
        <p:spPr>
          <a:xfrm>
            <a:off x="545726" y="2201264"/>
            <a:ext cx="11100548" cy="3111016"/>
          </a:xfrm>
          <a:prstGeom prst="roundRect">
            <a:avLst>
              <a:gd name="adj" fmla="val 41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>
              <a:ea typeface="HG丸ｺﾞｼｯｸM-PRO" panose="020F0600000000000000" pitchFamily="50" charset="-128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3A74294B-BBF9-4E9C-971A-EF19DDE2E28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ea typeface="HG丸ｺﾞｼｯｸM-PRO" panose="020F0600000000000000" pitchFamily="50" charset="-128"/>
              </a:rPr>
              <a:t>６</a:t>
            </a:r>
            <a:r>
              <a:rPr lang="en-US" altLang="ja-JP" sz="3600" dirty="0"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ea typeface="HG丸ｺﾞｼｯｸM-PRO" panose="020F0600000000000000" pitchFamily="50" charset="-128"/>
              </a:rPr>
              <a:t>　</a:t>
            </a:r>
            <a:endParaRPr lang="en-US" altLang="ja-JP" sz="3600" dirty="0"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3156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単振動の基本知識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フリーフォーム 1">
            <a:extLst>
              <a:ext uri="{FF2B5EF4-FFF2-40B4-BE49-F238E27FC236}">
                <a16:creationId xmlns:a16="http://schemas.microsoft.com/office/drawing/2014/main" id="{5B87081D-786D-43A9-8DB8-0333C31AA556}"/>
              </a:ext>
            </a:extLst>
          </p:cNvPr>
          <p:cNvSpPr/>
          <p:nvPr/>
        </p:nvSpPr>
        <p:spPr>
          <a:xfrm flipV="1">
            <a:off x="2872786" y="2286873"/>
            <a:ext cx="2912487" cy="3295732"/>
          </a:xfrm>
          <a:custGeom>
            <a:avLst/>
            <a:gdLst>
              <a:gd name="connsiteX0" fmla="*/ 0 w 5874707"/>
              <a:gd name="connsiteY0" fmla="*/ 1653436 h 3294345"/>
              <a:gd name="connsiteX1" fmla="*/ 1465545 w 5874707"/>
              <a:gd name="connsiteY1" fmla="*/ 0 h 3294345"/>
              <a:gd name="connsiteX2" fmla="*/ 2931090 w 5874707"/>
              <a:gd name="connsiteY2" fmla="*/ 1653436 h 3294345"/>
              <a:gd name="connsiteX3" fmla="*/ 4409162 w 5874707"/>
              <a:gd name="connsiteY3" fmla="*/ 3294345 h 3294345"/>
              <a:gd name="connsiteX4" fmla="*/ 5874707 w 5874707"/>
              <a:gd name="connsiteY4" fmla="*/ 1653436 h 3294345"/>
              <a:gd name="connsiteX0" fmla="*/ 0 w 5874707"/>
              <a:gd name="connsiteY0" fmla="*/ 1653436 h 3294345"/>
              <a:gd name="connsiteX1" fmla="*/ 1465545 w 5874707"/>
              <a:gd name="connsiteY1" fmla="*/ 0 h 3294345"/>
              <a:gd name="connsiteX2" fmla="*/ 2931090 w 5874707"/>
              <a:gd name="connsiteY2" fmla="*/ 1653436 h 3294345"/>
              <a:gd name="connsiteX3" fmla="*/ 4409162 w 5874707"/>
              <a:gd name="connsiteY3" fmla="*/ 3294345 h 3294345"/>
              <a:gd name="connsiteX4" fmla="*/ 5874707 w 5874707"/>
              <a:gd name="connsiteY4" fmla="*/ 1653436 h 3294345"/>
              <a:gd name="connsiteX0" fmla="*/ 0 w 5874707"/>
              <a:gd name="connsiteY0" fmla="*/ 1653436 h 3294345"/>
              <a:gd name="connsiteX1" fmla="*/ 1465545 w 5874707"/>
              <a:gd name="connsiteY1" fmla="*/ 0 h 3294345"/>
              <a:gd name="connsiteX2" fmla="*/ 2931090 w 5874707"/>
              <a:gd name="connsiteY2" fmla="*/ 1653436 h 3294345"/>
              <a:gd name="connsiteX3" fmla="*/ 4409162 w 5874707"/>
              <a:gd name="connsiteY3" fmla="*/ 3294345 h 3294345"/>
              <a:gd name="connsiteX4" fmla="*/ 5874707 w 5874707"/>
              <a:gd name="connsiteY4" fmla="*/ 1653436 h 3294345"/>
              <a:gd name="connsiteX0" fmla="*/ 0 w 5874707"/>
              <a:gd name="connsiteY0" fmla="*/ 1653436 h 3294345"/>
              <a:gd name="connsiteX1" fmla="*/ 1465545 w 5874707"/>
              <a:gd name="connsiteY1" fmla="*/ 0 h 3294345"/>
              <a:gd name="connsiteX2" fmla="*/ 2931090 w 5874707"/>
              <a:gd name="connsiteY2" fmla="*/ 1653436 h 3294345"/>
              <a:gd name="connsiteX3" fmla="*/ 4409162 w 5874707"/>
              <a:gd name="connsiteY3" fmla="*/ 3294345 h 3294345"/>
              <a:gd name="connsiteX4" fmla="*/ 5874707 w 5874707"/>
              <a:gd name="connsiteY4" fmla="*/ 1653436 h 3294345"/>
              <a:gd name="connsiteX0" fmla="*/ 0 w 5874707"/>
              <a:gd name="connsiteY0" fmla="*/ 1653436 h 3294345"/>
              <a:gd name="connsiteX1" fmla="*/ 1465545 w 5874707"/>
              <a:gd name="connsiteY1" fmla="*/ 0 h 3294345"/>
              <a:gd name="connsiteX2" fmla="*/ 2931090 w 5874707"/>
              <a:gd name="connsiteY2" fmla="*/ 1653436 h 3294345"/>
              <a:gd name="connsiteX3" fmla="*/ 4409162 w 5874707"/>
              <a:gd name="connsiteY3" fmla="*/ 3294345 h 3294345"/>
              <a:gd name="connsiteX4" fmla="*/ 5874707 w 5874707"/>
              <a:gd name="connsiteY4" fmla="*/ 1653436 h 3294345"/>
              <a:gd name="connsiteX0" fmla="*/ 0 w 5874707"/>
              <a:gd name="connsiteY0" fmla="*/ 1653436 h 3294345"/>
              <a:gd name="connsiteX1" fmla="*/ 1465545 w 5874707"/>
              <a:gd name="connsiteY1" fmla="*/ 0 h 3294345"/>
              <a:gd name="connsiteX2" fmla="*/ 2931090 w 5874707"/>
              <a:gd name="connsiteY2" fmla="*/ 1653436 h 3294345"/>
              <a:gd name="connsiteX3" fmla="*/ 4409162 w 5874707"/>
              <a:gd name="connsiteY3" fmla="*/ 3294345 h 3294345"/>
              <a:gd name="connsiteX4" fmla="*/ 5874707 w 5874707"/>
              <a:gd name="connsiteY4" fmla="*/ 1653436 h 3294345"/>
              <a:gd name="connsiteX0" fmla="*/ 0 w 5874707"/>
              <a:gd name="connsiteY0" fmla="*/ 1653746 h 3294655"/>
              <a:gd name="connsiteX1" fmla="*/ 1465545 w 5874707"/>
              <a:gd name="connsiteY1" fmla="*/ 310 h 3294655"/>
              <a:gd name="connsiteX2" fmla="*/ 2931090 w 5874707"/>
              <a:gd name="connsiteY2" fmla="*/ 1653746 h 3294655"/>
              <a:gd name="connsiteX3" fmla="*/ 4409162 w 5874707"/>
              <a:gd name="connsiteY3" fmla="*/ 3294655 h 3294655"/>
              <a:gd name="connsiteX4" fmla="*/ 5874707 w 5874707"/>
              <a:gd name="connsiteY4" fmla="*/ 1653746 h 3294655"/>
              <a:gd name="connsiteX0" fmla="*/ 0 w 5874707"/>
              <a:gd name="connsiteY0" fmla="*/ 1653746 h 3294655"/>
              <a:gd name="connsiteX1" fmla="*/ 1465545 w 5874707"/>
              <a:gd name="connsiteY1" fmla="*/ 310 h 3294655"/>
              <a:gd name="connsiteX2" fmla="*/ 2931090 w 5874707"/>
              <a:gd name="connsiteY2" fmla="*/ 1653746 h 3294655"/>
              <a:gd name="connsiteX3" fmla="*/ 4409162 w 5874707"/>
              <a:gd name="connsiteY3" fmla="*/ 3294655 h 3294655"/>
              <a:gd name="connsiteX4" fmla="*/ 5874707 w 5874707"/>
              <a:gd name="connsiteY4" fmla="*/ 1653746 h 3294655"/>
              <a:gd name="connsiteX0" fmla="*/ 0 w 5874707"/>
              <a:gd name="connsiteY0" fmla="*/ 1653746 h 3294655"/>
              <a:gd name="connsiteX1" fmla="*/ 1465545 w 5874707"/>
              <a:gd name="connsiteY1" fmla="*/ 310 h 3294655"/>
              <a:gd name="connsiteX2" fmla="*/ 2931090 w 5874707"/>
              <a:gd name="connsiteY2" fmla="*/ 1653746 h 3294655"/>
              <a:gd name="connsiteX3" fmla="*/ 4409162 w 5874707"/>
              <a:gd name="connsiteY3" fmla="*/ 3294655 h 3294655"/>
              <a:gd name="connsiteX4" fmla="*/ 5874707 w 5874707"/>
              <a:gd name="connsiteY4" fmla="*/ 1653746 h 3294655"/>
              <a:gd name="connsiteX0" fmla="*/ 0 w 5874707"/>
              <a:gd name="connsiteY0" fmla="*/ 1653746 h 3296037"/>
              <a:gd name="connsiteX1" fmla="*/ 1465545 w 5874707"/>
              <a:gd name="connsiteY1" fmla="*/ 310 h 3296037"/>
              <a:gd name="connsiteX2" fmla="*/ 2931090 w 5874707"/>
              <a:gd name="connsiteY2" fmla="*/ 1653746 h 3296037"/>
              <a:gd name="connsiteX3" fmla="*/ 4409162 w 5874707"/>
              <a:gd name="connsiteY3" fmla="*/ 3294655 h 3296037"/>
              <a:gd name="connsiteX4" fmla="*/ 5874707 w 5874707"/>
              <a:gd name="connsiteY4" fmla="*/ 1653746 h 3296037"/>
              <a:gd name="connsiteX0" fmla="*/ 0 w 5874707"/>
              <a:gd name="connsiteY0" fmla="*/ 1653746 h 3297041"/>
              <a:gd name="connsiteX1" fmla="*/ 1465545 w 5874707"/>
              <a:gd name="connsiteY1" fmla="*/ 310 h 3297041"/>
              <a:gd name="connsiteX2" fmla="*/ 2931090 w 5874707"/>
              <a:gd name="connsiteY2" fmla="*/ 1653746 h 3297041"/>
              <a:gd name="connsiteX3" fmla="*/ 4409162 w 5874707"/>
              <a:gd name="connsiteY3" fmla="*/ 3294655 h 3297041"/>
              <a:gd name="connsiteX4" fmla="*/ 5874707 w 5874707"/>
              <a:gd name="connsiteY4" fmla="*/ 1653746 h 3297041"/>
              <a:gd name="connsiteX0" fmla="*/ 0 w 5874707"/>
              <a:gd name="connsiteY0" fmla="*/ 1653746 h 3297041"/>
              <a:gd name="connsiteX1" fmla="*/ 1465545 w 5874707"/>
              <a:gd name="connsiteY1" fmla="*/ 310 h 3297041"/>
              <a:gd name="connsiteX2" fmla="*/ 2931090 w 5874707"/>
              <a:gd name="connsiteY2" fmla="*/ 1653746 h 3297041"/>
              <a:gd name="connsiteX3" fmla="*/ 4409162 w 5874707"/>
              <a:gd name="connsiteY3" fmla="*/ 3294655 h 3297041"/>
              <a:gd name="connsiteX4" fmla="*/ 5874707 w 5874707"/>
              <a:gd name="connsiteY4" fmla="*/ 1653746 h 3297041"/>
              <a:gd name="connsiteX0" fmla="*/ 0 w 5874707"/>
              <a:gd name="connsiteY0" fmla="*/ 1653746 h 3297041"/>
              <a:gd name="connsiteX1" fmla="*/ 1465545 w 5874707"/>
              <a:gd name="connsiteY1" fmla="*/ 310 h 3297041"/>
              <a:gd name="connsiteX2" fmla="*/ 2931090 w 5874707"/>
              <a:gd name="connsiteY2" fmla="*/ 1653746 h 3297041"/>
              <a:gd name="connsiteX3" fmla="*/ 4409162 w 5874707"/>
              <a:gd name="connsiteY3" fmla="*/ 3294655 h 3297041"/>
              <a:gd name="connsiteX4" fmla="*/ 5874707 w 5874707"/>
              <a:gd name="connsiteY4" fmla="*/ 1653746 h 3297041"/>
              <a:gd name="connsiteX0" fmla="*/ 0 w 5874707"/>
              <a:gd name="connsiteY0" fmla="*/ 1653746 h 3297041"/>
              <a:gd name="connsiteX1" fmla="*/ 1465545 w 5874707"/>
              <a:gd name="connsiteY1" fmla="*/ 310 h 3297041"/>
              <a:gd name="connsiteX2" fmla="*/ 2931090 w 5874707"/>
              <a:gd name="connsiteY2" fmla="*/ 1653746 h 3297041"/>
              <a:gd name="connsiteX3" fmla="*/ 4409162 w 5874707"/>
              <a:gd name="connsiteY3" fmla="*/ 3294655 h 3297041"/>
              <a:gd name="connsiteX4" fmla="*/ 5874707 w 5874707"/>
              <a:gd name="connsiteY4" fmla="*/ 1653746 h 3297041"/>
              <a:gd name="connsiteX0" fmla="*/ 0 w 5874707"/>
              <a:gd name="connsiteY0" fmla="*/ 1653746 h 3297041"/>
              <a:gd name="connsiteX1" fmla="*/ 1465545 w 5874707"/>
              <a:gd name="connsiteY1" fmla="*/ 310 h 3297041"/>
              <a:gd name="connsiteX2" fmla="*/ 2931090 w 5874707"/>
              <a:gd name="connsiteY2" fmla="*/ 1653746 h 3297041"/>
              <a:gd name="connsiteX3" fmla="*/ 4409162 w 5874707"/>
              <a:gd name="connsiteY3" fmla="*/ 3294655 h 3297041"/>
              <a:gd name="connsiteX4" fmla="*/ 5874707 w 5874707"/>
              <a:gd name="connsiteY4" fmla="*/ 1653746 h 3297041"/>
              <a:gd name="connsiteX0" fmla="*/ 0 w 5874707"/>
              <a:gd name="connsiteY0" fmla="*/ 1653746 h 3294900"/>
              <a:gd name="connsiteX1" fmla="*/ 1465545 w 5874707"/>
              <a:gd name="connsiteY1" fmla="*/ 310 h 3294900"/>
              <a:gd name="connsiteX2" fmla="*/ 2931090 w 5874707"/>
              <a:gd name="connsiteY2" fmla="*/ 1653746 h 3294900"/>
              <a:gd name="connsiteX3" fmla="*/ 4409162 w 5874707"/>
              <a:gd name="connsiteY3" fmla="*/ 3294655 h 3294900"/>
              <a:gd name="connsiteX4" fmla="*/ 5874707 w 5874707"/>
              <a:gd name="connsiteY4" fmla="*/ 1653746 h 3294900"/>
              <a:gd name="connsiteX0" fmla="*/ 0 w 5874707"/>
              <a:gd name="connsiteY0" fmla="*/ 1653746 h 3294900"/>
              <a:gd name="connsiteX1" fmla="*/ 1465545 w 5874707"/>
              <a:gd name="connsiteY1" fmla="*/ 310 h 3294900"/>
              <a:gd name="connsiteX2" fmla="*/ 2931090 w 5874707"/>
              <a:gd name="connsiteY2" fmla="*/ 1653746 h 3294900"/>
              <a:gd name="connsiteX3" fmla="*/ 4409162 w 5874707"/>
              <a:gd name="connsiteY3" fmla="*/ 3294655 h 3294900"/>
              <a:gd name="connsiteX4" fmla="*/ 5874707 w 5874707"/>
              <a:gd name="connsiteY4" fmla="*/ 1653746 h 3294900"/>
              <a:gd name="connsiteX0" fmla="*/ 0 w 5874707"/>
              <a:gd name="connsiteY0" fmla="*/ 1653746 h 3294900"/>
              <a:gd name="connsiteX1" fmla="*/ 1465545 w 5874707"/>
              <a:gd name="connsiteY1" fmla="*/ 310 h 3294900"/>
              <a:gd name="connsiteX2" fmla="*/ 2931090 w 5874707"/>
              <a:gd name="connsiteY2" fmla="*/ 1653746 h 3294900"/>
              <a:gd name="connsiteX3" fmla="*/ 4409162 w 5874707"/>
              <a:gd name="connsiteY3" fmla="*/ 3294655 h 3294900"/>
              <a:gd name="connsiteX4" fmla="*/ 5874707 w 5874707"/>
              <a:gd name="connsiteY4" fmla="*/ 1653746 h 3294900"/>
              <a:gd name="connsiteX0" fmla="*/ 0 w 5874707"/>
              <a:gd name="connsiteY0" fmla="*/ 1653746 h 3295732"/>
              <a:gd name="connsiteX1" fmla="*/ 1465545 w 5874707"/>
              <a:gd name="connsiteY1" fmla="*/ 310 h 3295732"/>
              <a:gd name="connsiteX2" fmla="*/ 2931090 w 5874707"/>
              <a:gd name="connsiteY2" fmla="*/ 1653746 h 3295732"/>
              <a:gd name="connsiteX3" fmla="*/ 4409162 w 5874707"/>
              <a:gd name="connsiteY3" fmla="*/ 3294655 h 3295732"/>
              <a:gd name="connsiteX4" fmla="*/ 5874707 w 5874707"/>
              <a:gd name="connsiteY4" fmla="*/ 1653746 h 3295732"/>
              <a:gd name="connsiteX0" fmla="*/ 0 w 5874707"/>
              <a:gd name="connsiteY0" fmla="*/ 1653746 h 3295732"/>
              <a:gd name="connsiteX1" fmla="*/ 1465545 w 5874707"/>
              <a:gd name="connsiteY1" fmla="*/ 310 h 3295732"/>
              <a:gd name="connsiteX2" fmla="*/ 2931090 w 5874707"/>
              <a:gd name="connsiteY2" fmla="*/ 1653746 h 3295732"/>
              <a:gd name="connsiteX3" fmla="*/ 4409162 w 5874707"/>
              <a:gd name="connsiteY3" fmla="*/ 3294655 h 3295732"/>
              <a:gd name="connsiteX4" fmla="*/ 5874707 w 5874707"/>
              <a:gd name="connsiteY4" fmla="*/ 1653746 h 329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4707" h="3295732">
                <a:moveTo>
                  <a:pt x="0" y="1653746"/>
                </a:moveTo>
                <a:cubicBezTo>
                  <a:pt x="576197" y="351039"/>
                  <a:pt x="1127195" y="-12216"/>
                  <a:pt x="1465545" y="310"/>
                </a:cubicBezTo>
                <a:cubicBezTo>
                  <a:pt x="1803895" y="12836"/>
                  <a:pt x="2503118" y="465860"/>
                  <a:pt x="2931090" y="1653746"/>
                </a:cubicBezTo>
                <a:cubicBezTo>
                  <a:pt x="3359062" y="2841632"/>
                  <a:pt x="3985415" y="3321696"/>
                  <a:pt x="4409162" y="3294655"/>
                </a:cubicBezTo>
                <a:cubicBezTo>
                  <a:pt x="4832909" y="3267614"/>
                  <a:pt x="5349658" y="2599460"/>
                  <a:pt x="5874707" y="16537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C223893B-FBF1-4271-89A2-FFDEBF7EEDD3}"/>
              </a:ext>
            </a:extLst>
          </p:cNvPr>
          <p:cNvCxnSpPr/>
          <p:nvPr/>
        </p:nvCxnSpPr>
        <p:spPr>
          <a:xfrm>
            <a:off x="2832944" y="1828188"/>
            <a:ext cx="0" cy="4176464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886CB367-C5AD-4EA4-BA42-D350F6A3AF7B}"/>
              </a:ext>
            </a:extLst>
          </p:cNvPr>
          <p:cNvCxnSpPr/>
          <p:nvPr/>
        </p:nvCxnSpPr>
        <p:spPr>
          <a:xfrm flipH="1">
            <a:off x="2832944" y="3916420"/>
            <a:ext cx="6624736" cy="0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B3FE0B3-0F0A-4960-A3A6-89A1FF95A7A8}"/>
              </a:ext>
            </a:extLst>
          </p:cNvPr>
          <p:cNvCxnSpPr/>
          <p:nvPr/>
        </p:nvCxnSpPr>
        <p:spPr>
          <a:xfrm flipH="1">
            <a:off x="2832944" y="2260236"/>
            <a:ext cx="662473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755BC66-6168-4798-B286-1773FB0F62B9}"/>
              </a:ext>
            </a:extLst>
          </p:cNvPr>
          <p:cNvCxnSpPr/>
          <p:nvPr/>
        </p:nvCxnSpPr>
        <p:spPr>
          <a:xfrm flipH="1">
            <a:off x="2832944" y="5572604"/>
            <a:ext cx="662473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CB22DE5-7B7F-4A3D-9C0A-171F27C4AD35}"/>
              </a:ext>
            </a:extLst>
          </p:cNvPr>
          <p:cNvCxnSpPr/>
          <p:nvPr/>
        </p:nvCxnSpPr>
        <p:spPr>
          <a:xfrm>
            <a:off x="4309108" y="1828188"/>
            <a:ext cx="0" cy="417646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3BCB331-A6EE-4538-8B95-1C878D825B61}"/>
              </a:ext>
            </a:extLst>
          </p:cNvPr>
          <p:cNvCxnSpPr/>
          <p:nvPr/>
        </p:nvCxnSpPr>
        <p:spPr>
          <a:xfrm>
            <a:off x="5785272" y="1828188"/>
            <a:ext cx="0" cy="417646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5EED6CD-D2C0-44D8-B60F-06144BCD68F6}"/>
              </a:ext>
            </a:extLst>
          </p:cNvPr>
          <p:cNvCxnSpPr/>
          <p:nvPr/>
        </p:nvCxnSpPr>
        <p:spPr>
          <a:xfrm>
            <a:off x="7261436" y="1828188"/>
            <a:ext cx="0" cy="417646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127FD9E-DBF9-4B4D-B5BA-5A74D5993E19}"/>
              </a:ext>
            </a:extLst>
          </p:cNvPr>
          <p:cNvCxnSpPr/>
          <p:nvPr/>
        </p:nvCxnSpPr>
        <p:spPr>
          <a:xfrm>
            <a:off x="8737600" y="1828188"/>
            <a:ext cx="0" cy="417646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43BE91A0-B650-47DF-A541-12EE038C46A8}"/>
                  </a:ext>
                </a:extLst>
              </p:cNvPr>
              <p:cNvSpPr/>
              <p:nvPr/>
            </p:nvSpPr>
            <p:spPr>
              <a:xfrm>
                <a:off x="6874241" y="4501195"/>
                <a:ext cx="425385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ja-JP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ja-JP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ja-JP" alt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44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43BE91A0-B650-47DF-A541-12EE038C46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241" y="4501195"/>
                <a:ext cx="4253857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442DB0C3-1671-400E-B6D7-91B1751259EB}"/>
                  </a:ext>
                </a:extLst>
              </p:cNvPr>
              <p:cNvSpPr/>
              <p:nvPr/>
            </p:nvSpPr>
            <p:spPr>
              <a:xfrm>
                <a:off x="2278884" y="1326290"/>
                <a:ext cx="55662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ja-JP" altLang="en-US" sz="36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442DB0C3-1671-400E-B6D7-91B175125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884" y="1326290"/>
                <a:ext cx="55662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A5393EC1-A385-4A3A-BF28-0B8D27F0A78F}"/>
                  </a:ext>
                </a:extLst>
              </p:cNvPr>
              <p:cNvSpPr/>
              <p:nvPr/>
            </p:nvSpPr>
            <p:spPr>
              <a:xfrm>
                <a:off x="2290156" y="3593255"/>
                <a:ext cx="54809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ja-JP" altLang="en-US" sz="36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A5393EC1-A385-4A3A-BF28-0B8D27F0A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156" y="3593255"/>
                <a:ext cx="54809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27996A5-B274-48F6-9414-699F21F24D1D}"/>
              </a:ext>
            </a:extLst>
          </p:cNvPr>
          <p:cNvSpPr/>
          <p:nvPr/>
        </p:nvSpPr>
        <p:spPr>
          <a:xfrm>
            <a:off x="1722748" y="973581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加速度</a:t>
            </a:r>
            <a:endParaRPr lang="ja-JP" altLang="en-US" sz="3200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205DDFA4-26B2-46EB-846F-EBFEE77D70F4}"/>
                  </a:ext>
                </a:extLst>
              </p:cNvPr>
              <p:cNvSpPr/>
              <p:nvPr/>
            </p:nvSpPr>
            <p:spPr>
              <a:xfrm>
                <a:off x="9216236" y="3234356"/>
                <a:ext cx="48288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36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205DDFA4-26B2-46EB-846F-EBFEE77D70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6236" y="3234356"/>
                <a:ext cx="48288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6834260-9DC3-4629-84EA-38F137AB76D4}"/>
              </a:ext>
            </a:extLst>
          </p:cNvPr>
          <p:cNvSpPr/>
          <p:nvPr/>
        </p:nvSpPr>
        <p:spPr>
          <a:xfrm>
            <a:off x="4613788" y="174977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最大</a:t>
            </a:r>
            <a:endParaRPr lang="ja-JP" altLang="en-US" sz="2800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F1CF076B-780A-4737-8B0B-A58A9F2B0DD7}"/>
                  </a:ext>
                </a:extLst>
              </p:cNvPr>
              <p:cNvSpPr/>
              <p:nvPr/>
            </p:nvSpPr>
            <p:spPr>
              <a:xfrm>
                <a:off x="8368384" y="3416413"/>
                <a:ext cx="75796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ja-JP" altLang="en-US" sz="32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F1CF076B-780A-4737-8B0B-A58A9F2B0D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384" y="3416413"/>
                <a:ext cx="75796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0D0EA1F4-04AA-4706-8908-01E93212964F}"/>
                  </a:ext>
                </a:extLst>
              </p:cNvPr>
              <p:cNvSpPr/>
              <p:nvPr/>
            </p:nvSpPr>
            <p:spPr>
              <a:xfrm>
                <a:off x="5664956" y="3449373"/>
                <a:ext cx="53033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ja-JP" altLang="en-US" sz="32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0D0EA1F4-04AA-4706-8908-01E932129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956" y="3449373"/>
                <a:ext cx="530338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6AC9B4EE-1299-4DE2-B13C-26D90B529C39}"/>
                  </a:ext>
                </a:extLst>
              </p:cNvPr>
              <p:cNvSpPr/>
              <p:nvPr/>
            </p:nvSpPr>
            <p:spPr>
              <a:xfrm>
                <a:off x="1765840" y="1897567"/>
                <a:ext cx="114499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36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6AC9B4EE-1299-4DE2-B13C-26D90B529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840" y="1897567"/>
                <a:ext cx="1144993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05FEE70-4AD4-413D-A2CA-0B15A027746A}"/>
              </a:ext>
            </a:extLst>
          </p:cNvPr>
          <p:cNvSpPr/>
          <p:nvPr/>
        </p:nvSpPr>
        <p:spPr>
          <a:xfrm>
            <a:off x="2875481" y="557260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負の最大</a:t>
            </a:r>
            <a:endParaRPr lang="ja-JP" altLang="en-US" sz="2800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ABE94D5B-DF36-47D2-BC7C-4198D5A3C160}"/>
                  </a:ext>
                </a:extLst>
              </p:cNvPr>
              <p:cNvSpPr/>
              <p:nvPr/>
            </p:nvSpPr>
            <p:spPr>
              <a:xfrm>
                <a:off x="3331183" y="3410864"/>
                <a:ext cx="530337" cy="1011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ja-JP" altLang="en-US" sz="32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ABE94D5B-DF36-47D2-BC7C-4198D5A3C1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183" y="3410864"/>
                <a:ext cx="530337" cy="10111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FBF1B5B4-BED5-43FF-B392-C009F61A4657}"/>
                  </a:ext>
                </a:extLst>
              </p:cNvPr>
              <p:cNvSpPr/>
              <p:nvPr/>
            </p:nvSpPr>
            <p:spPr>
              <a:xfrm>
                <a:off x="4632642" y="3449373"/>
                <a:ext cx="757964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ja-JP" altLang="en-US" sz="32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FBF1B5B4-BED5-43FF-B392-C009F61A4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642" y="3449373"/>
                <a:ext cx="757964" cy="10143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8FA9028B-AD53-4E80-9539-7B099934EE59}"/>
                  </a:ext>
                </a:extLst>
              </p:cNvPr>
              <p:cNvSpPr/>
              <p:nvPr/>
            </p:nvSpPr>
            <p:spPr>
              <a:xfrm>
                <a:off x="4048848" y="2797776"/>
                <a:ext cx="530337" cy="1011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ja-JP" altLang="en-US" sz="32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8FA9028B-AD53-4E80-9539-7B099934EE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848" y="2797776"/>
                <a:ext cx="530337" cy="10111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42772858-29D4-400C-B6B2-41B6EADDE634}"/>
                  </a:ext>
                </a:extLst>
              </p:cNvPr>
              <p:cNvSpPr/>
              <p:nvPr/>
            </p:nvSpPr>
            <p:spPr>
              <a:xfrm>
                <a:off x="1475121" y="5216239"/>
                <a:ext cx="148963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36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42772858-29D4-400C-B6B2-41B6EADDE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121" y="5216239"/>
                <a:ext cx="1489639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1C88986-B3BE-45BC-8150-D6531CEE0DCE}"/>
              </a:ext>
            </a:extLst>
          </p:cNvPr>
          <p:cNvSpPr/>
          <p:nvPr/>
        </p:nvSpPr>
        <p:spPr>
          <a:xfrm>
            <a:off x="7611635" y="176788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最大</a:t>
            </a:r>
            <a:endParaRPr lang="ja-JP" altLang="en-US" sz="2800" dirty="0">
              <a:ea typeface="HG丸ｺﾞｼｯｸM-PRO" panose="020F0600000000000000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2EB7E51-1A70-45AE-AAE0-67BD33EC5F38}"/>
              </a:ext>
            </a:extLst>
          </p:cNvPr>
          <p:cNvSpPr/>
          <p:nvPr/>
        </p:nvSpPr>
        <p:spPr>
          <a:xfrm>
            <a:off x="6579616" y="566782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負の最大</a:t>
            </a:r>
            <a:endParaRPr lang="ja-JP" altLang="en-US" sz="2800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AED8CA9E-DB44-4C81-9C4B-7C46FE729905}"/>
                  </a:ext>
                </a:extLst>
              </p:cNvPr>
              <p:cNvSpPr/>
              <p:nvPr/>
            </p:nvSpPr>
            <p:spPr>
              <a:xfrm>
                <a:off x="7016426" y="2805727"/>
                <a:ext cx="757964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ja-JP" altLang="en-US" sz="32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AED8CA9E-DB44-4C81-9C4B-7C46FE7299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426" y="2805727"/>
                <a:ext cx="757964" cy="101431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フリーフォーム 34">
            <a:extLst>
              <a:ext uri="{FF2B5EF4-FFF2-40B4-BE49-F238E27FC236}">
                <a16:creationId xmlns:a16="http://schemas.microsoft.com/office/drawing/2014/main" id="{FC37A865-66AF-445B-BC8A-6E6463D2C2C1}"/>
              </a:ext>
            </a:extLst>
          </p:cNvPr>
          <p:cNvSpPr/>
          <p:nvPr/>
        </p:nvSpPr>
        <p:spPr>
          <a:xfrm flipV="1">
            <a:off x="5780169" y="2276872"/>
            <a:ext cx="2957431" cy="3295732"/>
          </a:xfrm>
          <a:custGeom>
            <a:avLst/>
            <a:gdLst>
              <a:gd name="connsiteX0" fmla="*/ 0 w 5874707"/>
              <a:gd name="connsiteY0" fmla="*/ 1653436 h 3294345"/>
              <a:gd name="connsiteX1" fmla="*/ 1465545 w 5874707"/>
              <a:gd name="connsiteY1" fmla="*/ 0 h 3294345"/>
              <a:gd name="connsiteX2" fmla="*/ 2931090 w 5874707"/>
              <a:gd name="connsiteY2" fmla="*/ 1653436 h 3294345"/>
              <a:gd name="connsiteX3" fmla="*/ 4409162 w 5874707"/>
              <a:gd name="connsiteY3" fmla="*/ 3294345 h 3294345"/>
              <a:gd name="connsiteX4" fmla="*/ 5874707 w 5874707"/>
              <a:gd name="connsiteY4" fmla="*/ 1653436 h 3294345"/>
              <a:gd name="connsiteX0" fmla="*/ 0 w 5874707"/>
              <a:gd name="connsiteY0" fmla="*/ 1653436 h 3294345"/>
              <a:gd name="connsiteX1" fmla="*/ 1465545 w 5874707"/>
              <a:gd name="connsiteY1" fmla="*/ 0 h 3294345"/>
              <a:gd name="connsiteX2" fmla="*/ 2931090 w 5874707"/>
              <a:gd name="connsiteY2" fmla="*/ 1653436 h 3294345"/>
              <a:gd name="connsiteX3" fmla="*/ 4409162 w 5874707"/>
              <a:gd name="connsiteY3" fmla="*/ 3294345 h 3294345"/>
              <a:gd name="connsiteX4" fmla="*/ 5874707 w 5874707"/>
              <a:gd name="connsiteY4" fmla="*/ 1653436 h 3294345"/>
              <a:gd name="connsiteX0" fmla="*/ 0 w 5874707"/>
              <a:gd name="connsiteY0" fmla="*/ 1653436 h 3294345"/>
              <a:gd name="connsiteX1" fmla="*/ 1465545 w 5874707"/>
              <a:gd name="connsiteY1" fmla="*/ 0 h 3294345"/>
              <a:gd name="connsiteX2" fmla="*/ 2931090 w 5874707"/>
              <a:gd name="connsiteY2" fmla="*/ 1653436 h 3294345"/>
              <a:gd name="connsiteX3" fmla="*/ 4409162 w 5874707"/>
              <a:gd name="connsiteY3" fmla="*/ 3294345 h 3294345"/>
              <a:gd name="connsiteX4" fmla="*/ 5874707 w 5874707"/>
              <a:gd name="connsiteY4" fmla="*/ 1653436 h 3294345"/>
              <a:gd name="connsiteX0" fmla="*/ 0 w 5874707"/>
              <a:gd name="connsiteY0" fmla="*/ 1653436 h 3294345"/>
              <a:gd name="connsiteX1" fmla="*/ 1465545 w 5874707"/>
              <a:gd name="connsiteY1" fmla="*/ 0 h 3294345"/>
              <a:gd name="connsiteX2" fmla="*/ 2931090 w 5874707"/>
              <a:gd name="connsiteY2" fmla="*/ 1653436 h 3294345"/>
              <a:gd name="connsiteX3" fmla="*/ 4409162 w 5874707"/>
              <a:gd name="connsiteY3" fmla="*/ 3294345 h 3294345"/>
              <a:gd name="connsiteX4" fmla="*/ 5874707 w 5874707"/>
              <a:gd name="connsiteY4" fmla="*/ 1653436 h 3294345"/>
              <a:gd name="connsiteX0" fmla="*/ 0 w 5874707"/>
              <a:gd name="connsiteY0" fmla="*/ 1653436 h 3294345"/>
              <a:gd name="connsiteX1" fmla="*/ 1465545 w 5874707"/>
              <a:gd name="connsiteY1" fmla="*/ 0 h 3294345"/>
              <a:gd name="connsiteX2" fmla="*/ 2931090 w 5874707"/>
              <a:gd name="connsiteY2" fmla="*/ 1653436 h 3294345"/>
              <a:gd name="connsiteX3" fmla="*/ 4409162 w 5874707"/>
              <a:gd name="connsiteY3" fmla="*/ 3294345 h 3294345"/>
              <a:gd name="connsiteX4" fmla="*/ 5874707 w 5874707"/>
              <a:gd name="connsiteY4" fmla="*/ 1653436 h 3294345"/>
              <a:gd name="connsiteX0" fmla="*/ 0 w 5874707"/>
              <a:gd name="connsiteY0" fmla="*/ 1653436 h 3294345"/>
              <a:gd name="connsiteX1" fmla="*/ 1465545 w 5874707"/>
              <a:gd name="connsiteY1" fmla="*/ 0 h 3294345"/>
              <a:gd name="connsiteX2" fmla="*/ 2931090 w 5874707"/>
              <a:gd name="connsiteY2" fmla="*/ 1653436 h 3294345"/>
              <a:gd name="connsiteX3" fmla="*/ 4409162 w 5874707"/>
              <a:gd name="connsiteY3" fmla="*/ 3294345 h 3294345"/>
              <a:gd name="connsiteX4" fmla="*/ 5874707 w 5874707"/>
              <a:gd name="connsiteY4" fmla="*/ 1653436 h 3294345"/>
              <a:gd name="connsiteX0" fmla="*/ 0 w 5874707"/>
              <a:gd name="connsiteY0" fmla="*/ 1653746 h 3294655"/>
              <a:gd name="connsiteX1" fmla="*/ 1465545 w 5874707"/>
              <a:gd name="connsiteY1" fmla="*/ 310 h 3294655"/>
              <a:gd name="connsiteX2" fmla="*/ 2931090 w 5874707"/>
              <a:gd name="connsiteY2" fmla="*/ 1653746 h 3294655"/>
              <a:gd name="connsiteX3" fmla="*/ 4409162 w 5874707"/>
              <a:gd name="connsiteY3" fmla="*/ 3294655 h 3294655"/>
              <a:gd name="connsiteX4" fmla="*/ 5874707 w 5874707"/>
              <a:gd name="connsiteY4" fmla="*/ 1653746 h 3294655"/>
              <a:gd name="connsiteX0" fmla="*/ 0 w 5874707"/>
              <a:gd name="connsiteY0" fmla="*/ 1653746 h 3294655"/>
              <a:gd name="connsiteX1" fmla="*/ 1465545 w 5874707"/>
              <a:gd name="connsiteY1" fmla="*/ 310 h 3294655"/>
              <a:gd name="connsiteX2" fmla="*/ 2931090 w 5874707"/>
              <a:gd name="connsiteY2" fmla="*/ 1653746 h 3294655"/>
              <a:gd name="connsiteX3" fmla="*/ 4409162 w 5874707"/>
              <a:gd name="connsiteY3" fmla="*/ 3294655 h 3294655"/>
              <a:gd name="connsiteX4" fmla="*/ 5874707 w 5874707"/>
              <a:gd name="connsiteY4" fmla="*/ 1653746 h 3294655"/>
              <a:gd name="connsiteX0" fmla="*/ 0 w 5874707"/>
              <a:gd name="connsiteY0" fmla="*/ 1653746 h 3294655"/>
              <a:gd name="connsiteX1" fmla="*/ 1465545 w 5874707"/>
              <a:gd name="connsiteY1" fmla="*/ 310 h 3294655"/>
              <a:gd name="connsiteX2" fmla="*/ 2931090 w 5874707"/>
              <a:gd name="connsiteY2" fmla="*/ 1653746 h 3294655"/>
              <a:gd name="connsiteX3" fmla="*/ 4409162 w 5874707"/>
              <a:gd name="connsiteY3" fmla="*/ 3294655 h 3294655"/>
              <a:gd name="connsiteX4" fmla="*/ 5874707 w 5874707"/>
              <a:gd name="connsiteY4" fmla="*/ 1653746 h 3294655"/>
              <a:gd name="connsiteX0" fmla="*/ 0 w 5874707"/>
              <a:gd name="connsiteY0" fmla="*/ 1653746 h 3296037"/>
              <a:gd name="connsiteX1" fmla="*/ 1465545 w 5874707"/>
              <a:gd name="connsiteY1" fmla="*/ 310 h 3296037"/>
              <a:gd name="connsiteX2" fmla="*/ 2931090 w 5874707"/>
              <a:gd name="connsiteY2" fmla="*/ 1653746 h 3296037"/>
              <a:gd name="connsiteX3" fmla="*/ 4409162 w 5874707"/>
              <a:gd name="connsiteY3" fmla="*/ 3294655 h 3296037"/>
              <a:gd name="connsiteX4" fmla="*/ 5874707 w 5874707"/>
              <a:gd name="connsiteY4" fmla="*/ 1653746 h 3296037"/>
              <a:gd name="connsiteX0" fmla="*/ 0 w 5874707"/>
              <a:gd name="connsiteY0" fmla="*/ 1653746 h 3297041"/>
              <a:gd name="connsiteX1" fmla="*/ 1465545 w 5874707"/>
              <a:gd name="connsiteY1" fmla="*/ 310 h 3297041"/>
              <a:gd name="connsiteX2" fmla="*/ 2931090 w 5874707"/>
              <a:gd name="connsiteY2" fmla="*/ 1653746 h 3297041"/>
              <a:gd name="connsiteX3" fmla="*/ 4409162 w 5874707"/>
              <a:gd name="connsiteY3" fmla="*/ 3294655 h 3297041"/>
              <a:gd name="connsiteX4" fmla="*/ 5874707 w 5874707"/>
              <a:gd name="connsiteY4" fmla="*/ 1653746 h 3297041"/>
              <a:gd name="connsiteX0" fmla="*/ 0 w 5874707"/>
              <a:gd name="connsiteY0" fmla="*/ 1653746 h 3297041"/>
              <a:gd name="connsiteX1" fmla="*/ 1465545 w 5874707"/>
              <a:gd name="connsiteY1" fmla="*/ 310 h 3297041"/>
              <a:gd name="connsiteX2" fmla="*/ 2931090 w 5874707"/>
              <a:gd name="connsiteY2" fmla="*/ 1653746 h 3297041"/>
              <a:gd name="connsiteX3" fmla="*/ 4409162 w 5874707"/>
              <a:gd name="connsiteY3" fmla="*/ 3294655 h 3297041"/>
              <a:gd name="connsiteX4" fmla="*/ 5874707 w 5874707"/>
              <a:gd name="connsiteY4" fmla="*/ 1653746 h 3297041"/>
              <a:gd name="connsiteX0" fmla="*/ 0 w 5874707"/>
              <a:gd name="connsiteY0" fmla="*/ 1653746 h 3297041"/>
              <a:gd name="connsiteX1" fmla="*/ 1465545 w 5874707"/>
              <a:gd name="connsiteY1" fmla="*/ 310 h 3297041"/>
              <a:gd name="connsiteX2" fmla="*/ 2931090 w 5874707"/>
              <a:gd name="connsiteY2" fmla="*/ 1653746 h 3297041"/>
              <a:gd name="connsiteX3" fmla="*/ 4409162 w 5874707"/>
              <a:gd name="connsiteY3" fmla="*/ 3294655 h 3297041"/>
              <a:gd name="connsiteX4" fmla="*/ 5874707 w 5874707"/>
              <a:gd name="connsiteY4" fmla="*/ 1653746 h 3297041"/>
              <a:gd name="connsiteX0" fmla="*/ 0 w 5874707"/>
              <a:gd name="connsiteY0" fmla="*/ 1653746 h 3297041"/>
              <a:gd name="connsiteX1" fmla="*/ 1465545 w 5874707"/>
              <a:gd name="connsiteY1" fmla="*/ 310 h 3297041"/>
              <a:gd name="connsiteX2" fmla="*/ 2931090 w 5874707"/>
              <a:gd name="connsiteY2" fmla="*/ 1653746 h 3297041"/>
              <a:gd name="connsiteX3" fmla="*/ 4409162 w 5874707"/>
              <a:gd name="connsiteY3" fmla="*/ 3294655 h 3297041"/>
              <a:gd name="connsiteX4" fmla="*/ 5874707 w 5874707"/>
              <a:gd name="connsiteY4" fmla="*/ 1653746 h 3297041"/>
              <a:gd name="connsiteX0" fmla="*/ 0 w 5874707"/>
              <a:gd name="connsiteY0" fmla="*/ 1653746 h 3297041"/>
              <a:gd name="connsiteX1" fmla="*/ 1465545 w 5874707"/>
              <a:gd name="connsiteY1" fmla="*/ 310 h 3297041"/>
              <a:gd name="connsiteX2" fmla="*/ 2931090 w 5874707"/>
              <a:gd name="connsiteY2" fmla="*/ 1653746 h 3297041"/>
              <a:gd name="connsiteX3" fmla="*/ 4409162 w 5874707"/>
              <a:gd name="connsiteY3" fmla="*/ 3294655 h 3297041"/>
              <a:gd name="connsiteX4" fmla="*/ 5874707 w 5874707"/>
              <a:gd name="connsiteY4" fmla="*/ 1653746 h 3297041"/>
              <a:gd name="connsiteX0" fmla="*/ 0 w 5874707"/>
              <a:gd name="connsiteY0" fmla="*/ 1653746 h 3294900"/>
              <a:gd name="connsiteX1" fmla="*/ 1465545 w 5874707"/>
              <a:gd name="connsiteY1" fmla="*/ 310 h 3294900"/>
              <a:gd name="connsiteX2" fmla="*/ 2931090 w 5874707"/>
              <a:gd name="connsiteY2" fmla="*/ 1653746 h 3294900"/>
              <a:gd name="connsiteX3" fmla="*/ 4409162 w 5874707"/>
              <a:gd name="connsiteY3" fmla="*/ 3294655 h 3294900"/>
              <a:gd name="connsiteX4" fmla="*/ 5874707 w 5874707"/>
              <a:gd name="connsiteY4" fmla="*/ 1653746 h 3294900"/>
              <a:gd name="connsiteX0" fmla="*/ 0 w 5874707"/>
              <a:gd name="connsiteY0" fmla="*/ 1653746 h 3294900"/>
              <a:gd name="connsiteX1" fmla="*/ 1465545 w 5874707"/>
              <a:gd name="connsiteY1" fmla="*/ 310 h 3294900"/>
              <a:gd name="connsiteX2" fmla="*/ 2931090 w 5874707"/>
              <a:gd name="connsiteY2" fmla="*/ 1653746 h 3294900"/>
              <a:gd name="connsiteX3" fmla="*/ 4409162 w 5874707"/>
              <a:gd name="connsiteY3" fmla="*/ 3294655 h 3294900"/>
              <a:gd name="connsiteX4" fmla="*/ 5874707 w 5874707"/>
              <a:gd name="connsiteY4" fmla="*/ 1653746 h 3294900"/>
              <a:gd name="connsiteX0" fmla="*/ 0 w 5874707"/>
              <a:gd name="connsiteY0" fmla="*/ 1653746 h 3294900"/>
              <a:gd name="connsiteX1" fmla="*/ 1465545 w 5874707"/>
              <a:gd name="connsiteY1" fmla="*/ 310 h 3294900"/>
              <a:gd name="connsiteX2" fmla="*/ 2931090 w 5874707"/>
              <a:gd name="connsiteY2" fmla="*/ 1653746 h 3294900"/>
              <a:gd name="connsiteX3" fmla="*/ 4409162 w 5874707"/>
              <a:gd name="connsiteY3" fmla="*/ 3294655 h 3294900"/>
              <a:gd name="connsiteX4" fmla="*/ 5874707 w 5874707"/>
              <a:gd name="connsiteY4" fmla="*/ 1653746 h 3294900"/>
              <a:gd name="connsiteX0" fmla="*/ 0 w 5874707"/>
              <a:gd name="connsiteY0" fmla="*/ 1653746 h 3295732"/>
              <a:gd name="connsiteX1" fmla="*/ 1465545 w 5874707"/>
              <a:gd name="connsiteY1" fmla="*/ 310 h 3295732"/>
              <a:gd name="connsiteX2" fmla="*/ 2931090 w 5874707"/>
              <a:gd name="connsiteY2" fmla="*/ 1653746 h 3295732"/>
              <a:gd name="connsiteX3" fmla="*/ 4409162 w 5874707"/>
              <a:gd name="connsiteY3" fmla="*/ 3294655 h 3295732"/>
              <a:gd name="connsiteX4" fmla="*/ 5874707 w 5874707"/>
              <a:gd name="connsiteY4" fmla="*/ 1653746 h 3295732"/>
              <a:gd name="connsiteX0" fmla="*/ 0 w 5874707"/>
              <a:gd name="connsiteY0" fmla="*/ 1653746 h 3295732"/>
              <a:gd name="connsiteX1" fmla="*/ 1465545 w 5874707"/>
              <a:gd name="connsiteY1" fmla="*/ 310 h 3295732"/>
              <a:gd name="connsiteX2" fmla="*/ 2931090 w 5874707"/>
              <a:gd name="connsiteY2" fmla="*/ 1653746 h 3295732"/>
              <a:gd name="connsiteX3" fmla="*/ 4409162 w 5874707"/>
              <a:gd name="connsiteY3" fmla="*/ 3294655 h 3295732"/>
              <a:gd name="connsiteX4" fmla="*/ 5874707 w 5874707"/>
              <a:gd name="connsiteY4" fmla="*/ 1653746 h 329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4707" h="3295732">
                <a:moveTo>
                  <a:pt x="0" y="1653746"/>
                </a:moveTo>
                <a:cubicBezTo>
                  <a:pt x="576197" y="351039"/>
                  <a:pt x="1127195" y="-12216"/>
                  <a:pt x="1465545" y="310"/>
                </a:cubicBezTo>
                <a:cubicBezTo>
                  <a:pt x="1803895" y="12836"/>
                  <a:pt x="2503118" y="465860"/>
                  <a:pt x="2931090" y="1653746"/>
                </a:cubicBezTo>
                <a:cubicBezTo>
                  <a:pt x="3359062" y="2841632"/>
                  <a:pt x="3985415" y="3321696"/>
                  <a:pt x="4409162" y="3294655"/>
                </a:cubicBezTo>
                <a:cubicBezTo>
                  <a:pt x="4832909" y="3267614"/>
                  <a:pt x="5349658" y="2599460"/>
                  <a:pt x="5874707" y="16537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F3C1CC3-FDB4-41AA-B1E2-28BECF4ABB38}"/>
              </a:ext>
            </a:extLst>
          </p:cNvPr>
          <p:cNvCxnSpPr/>
          <p:nvPr/>
        </p:nvCxnSpPr>
        <p:spPr>
          <a:xfrm>
            <a:off x="3607594" y="4419567"/>
            <a:ext cx="0" cy="116303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E19DD1CD-048C-42A7-B7A3-5E54034BC207}"/>
              </a:ext>
            </a:extLst>
          </p:cNvPr>
          <p:cNvCxnSpPr/>
          <p:nvPr/>
        </p:nvCxnSpPr>
        <p:spPr>
          <a:xfrm>
            <a:off x="5041960" y="2313532"/>
            <a:ext cx="0" cy="116303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1C4DA2D-B2DA-42F4-86A5-2D78F205ACB2}"/>
              </a:ext>
            </a:extLst>
          </p:cNvPr>
          <p:cNvCxnSpPr/>
          <p:nvPr/>
        </p:nvCxnSpPr>
        <p:spPr>
          <a:xfrm>
            <a:off x="6530752" y="4463689"/>
            <a:ext cx="0" cy="111891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BCC9CC55-5520-4ACB-83B7-39BDCA1031DD}"/>
              </a:ext>
            </a:extLst>
          </p:cNvPr>
          <p:cNvCxnSpPr/>
          <p:nvPr/>
        </p:nvCxnSpPr>
        <p:spPr>
          <a:xfrm>
            <a:off x="7965118" y="2313531"/>
            <a:ext cx="0" cy="162120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525D029E-0E42-4F21-99DB-C3E00E4EC762}"/>
                  </a:ext>
                </a:extLst>
              </p:cNvPr>
              <p:cNvSpPr/>
              <p:nvPr/>
            </p:nvSpPr>
            <p:spPr>
              <a:xfrm>
                <a:off x="7658067" y="3457868"/>
                <a:ext cx="757964" cy="1011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ja-JP" altLang="en-US" sz="32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525D029E-0E42-4F21-99DB-C3E00E4EC7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067" y="3457868"/>
                <a:ext cx="757964" cy="10111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826B6FAB-F00F-43DB-A356-0C90F7DBC48C}"/>
                  </a:ext>
                </a:extLst>
              </p:cNvPr>
              <p:cNvSpPr/>
              <p:nvPr/>
            </p:nvSpPr>
            <p:spPr>
              <a:xfrm>
                <a:off x="6195294" y="3395944"/>
                <a:ext cx="757964" cy="1024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ja-JP" altLang="en-US" sz="32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826B6FAB-F00F-43DB-A356-0C90F7DBC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294" y="3395944"/>
                <a:ext cx="757964" cy="102431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EC501900-57E6-4CFF-BA87-4E9A9FCFC0F6}"/>
              </a:ext>
            </a:extLst>
          </p:cNvPr>
          <p:cNvSpPr/>
          <p:nvPr/>
        </p:nvSpPr>
        <p:spPr>
          <a:xfrm>
            <a:off x="3578891" y="877228"/>
            <a:ext cx="67801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○加速度のグラフ（初期位相０）</a:t>
            </a:r>
            <a:endParaRPr lang="ja-JP" altLang="en-US" sz="2800" dirty="0"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158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 animBg="1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単振動の基本知識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EC501900-57E6-4CFF-BA87-4E9A9FCFC0F6}"/>
              </a:ext>
            </a:extLst>
          </p:cNvPr>
          <p:cNvSpPr/>
          <p:nvPr/>
        </p:nvSpPr>
        <p:spPr>
          <a:xfrm>
            <a:off x="2978951" y="924903"/>
            <a:ext cx="4671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○まとめ（初期位相０）</a:t>
            </a:r>
            <a:endParaRPr lang="ja-JP" altLang="en-US" sz="2800" dirty="0">
              <a:ea typeface="HG丸ｺﾞｼｯｸM-PRO" panose="020F0600000000000000" pitchFamily="50" charset="-128"/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4F4E471F-2EF9-4A3F-965C-E16EEF953957}"/>
              </a:ext>
            </a:extLst>
          </p:cNvPr>
          <p:cNvCxnSpPr/>
          <p:nvPr/>
        </p:nvCxnSpPr>
        <p:spPr>
          <a:xfrm flipH="1">
            <a:off x="1969580" y="2232689"/>
            <a:ext cx="662473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920C64B9-973B-4F7C-8D6F-EAE6F72F4784}"/>
              </a:ext>
            </a:extLst>
          </p:cNvPr>
          <p:cNvCxnSpPr/>
          <p:nvPr/>
        </p:nvCxnSpPr>
        <p:spPr>
          <a:xfrm flipH="1">
            <a:off x="1969580" y="5545057"/>
            <a:ext cx="662473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4996390B-A828-4CFC-85CE-EF8995450E3F}"/>
              </a:ext>
            </a:extLst>
          </p:cNvPr>
          <p:cNvCxnSpPr/>
          <p:nvPr/>
        </p:nvCxnSpPr>
        <p:spPr>
          <a:xfrm>
            <a:off x="3445744" y="1800641"/>
            <a:ext cx="0" cy="417646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354F320B-1447-477A-8D1C-DD1EFF23BA31}"/>
              </a:ext>
            </a:extLst>
          </p:cNvPr>
          <p:cNvCxnSpPr/>
          <p:nvPr/>
        </p:nvCxnSpPr>
        <p:spPr>
          <a:xfrm>
            <a:off x="4921908" y="1800641"/>
            <a:ext cx="0" cy="417646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6746BD7F-B3C5-466A-BE25-A6D25522F666}"/>
              </a:ext>
            </a:extLst>
          </p:cNvPr>
          <p:cNvCxnSpPr/>
          <p:nvPr/>
        </p:nvCxnSpPr>
        <p:spPr>
          <a:xfrm>
            <a:off x="6398072" y="1800641"/>
            <a:ext cx="0" cy="417646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19AE4A20-FF5B-435C-AB77-B073DEE852F9}"/>
              </a:ext>
            </a:extLst>
          </p:cNvPr>
          <p:cNvCxnSpPr/>
          <p:nvPr/>
        </p:nvCxnSpPr>
        <p:spPr>
          <a:xfrm>
            <a:off x="7874236" y="1800641"/>
            <a:ext cx="0" cy="417646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73E0107D-F761-4834-8962-5F3D59F20B9E}"/>
                  </a:ext>
                </a:extLst>
              </p:cNvPr>
              <p:cNvSpPr/>
              <p:nvPr/>
            </p:nvSpPr>
            <p:spPr>
              <a:xfrm>
                <a:off x="1327209" y="1281460"/>
                <a:ext cx="55406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ja-JP" altLang="en-US" sz="36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73E0107D-F761-4834-8962-5F3D59F20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209" y="1281460"/>
                <a:ext cx="554061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5A6F990D-8F04-4F03-B72D-C815B2C8595D}"/>
                  </a:ext>
                </a:extLst>
              </p:cNvPr>
              <p:cNvSpPr/>
              <p:nvPr/>
            </p:nvSpPr>
            <p:spPr>
              <a:xfrm>
                <a:off x="1426792" y="3565707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ja-JP" altLang="en-US" sz="20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5A6F990D-8F04-4F03-B72D-C815B2C85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792" y="3565707"/>
                <a:ext cx="385041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D2816F18-4296-4458-85EA-63504D965ADF}"/>
              </a:ext>
            </a:extLst>
          </p:cNvPr>
          <p:cNvCxnSpPr/>
          <p:nvPr/>
        </p:nvCxnSpPr>
        <p:spPr>
          <a:xfrm>
            <a:off x="2744230" y="4392020"/>
            <a:ext cx="0" cy="116303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7AD4F56C-23F7-414F-A415-B01C8ECFB9DF}"/>
              </a:ext>
            </a:extLst>
          </p:cNvPr>
          <p:cNvCxnSpPr/>
          <p:nvPr/>
        </p:nvCxnSpPr>
        <p:spPr>
          <a:xfrm>
            <a:off x="4178596" y="2285985"/>
            <a:ext cx="0" cy="156715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7F297FAB-154E-48E9-828A-5C330DF87D9B}"/>
              </a:ext>
            </a:extLst>
          </p:cNvPr>
          <p:cNvCxnSpPr/>
          <p:nvPr/>
        </p:nvCxnSpPr>
        <p:spPr>
          <a:xfrm>
            <a:off x="5667388" y="4436142"/>
            <a:ext cx="0" cy="111891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0023384E-0456-4D19-8514-8CDCCBA7AA23}"/>
              </a:ext>
            </a:extLst>
          </p:cNvPr>
          <p:cNvCxnSpPr/>
          <p:nvPr/>
        </p:nvCxnSpPr>
        <p:spPr>
          <a:xfrm>
            <a:off x="7101754" y="2285984"/>
            <a:ext cx="0" cy="162120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FF76E6C5-3167-4D64-A862-93EA99D48392}"/>
                  </a:ext>
                </a:extLst>
              </p:cNvPr>
              <p:cNvSpPr/>
              <p:nvPr/>
            </p:nvSpPr>
            <p:spPr>
              <a:xfrm>
                <a:off x="920882" y="1281461"/>
                <a:ext cx="54809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sz="36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FF76E6C5-3167-4D64-A862-93EA99D48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882" y="1281461"/>
                <a:ext cx="54809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5068F1E1-1845-43C6-92B0-50171CAF8D89}"/>
                  </a:ext>
                </a:extLst>
              </p:cNvPr>
              <p:cNvSpPr/>
              <p:nvPr/>
            </p:nvSpPr>
            <p:spPr>
              <a:xfrm>
                <a:off x="8352872" y="3206809"/>
                <a:ext cx="482889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36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5068F1E1-1845-43C6-92B0-50171CAF8D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872" y="3206809"/>
                <a:ext cx="48288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E73FB80F-B583-4030-A25B-8F08CC4D4BD6}"/>
              </a:ext>
            </a:extLst>
          </p:cNvPr>
          <p:cNvGrpSpPr/>
          <p:nvPr/>
        </p:nvGrpSpPr>
        <p:grpSpPr>
          <a:xfrm>
            <a:off x="2567380" y="2451705"/>
            <a:ext cx="5706802" cy="2125049"/>
            <a:chOff x="2289480" y="2836808"/>
            <a:chExt cx="5706802" cy="21250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正方形/長方形 54">
                  <a:extLst>
                    <a:ext uri="{FF2B5EF4-FFF2-40B4-BE49-F238E27FC236}">
                      <a16:creationId xmlns:a16="http://schemas.microsoft.com/office/drawing/2014/main" id="{96EC03B9-8454-4617-A7E6-8CD003238C79}"/>
                    </a:ext>
                  </a:extLst>
                </p:cNvPr>
                <p:cNvSpPr/>
                <p:nvPr/>
              </p:nvSpPr>
              <p:spPr>
                <a:xfrm>
                  <a:off x="7487553" y="4322068"/>
                  <a:ext cx="50872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ja-JP" altLang="en-US" dirty="0"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55" name="正方形/長方形 54">
                  <a:extLst>
                    <a:ext uri="{FF2B5EF4-FFF2-40B4-BE49-F238E27FC236}">
                      <a16:creationId xmlns:a16="http://schemas.microsoft.com/office/drawing/2014/main" id="{96EC03B9-8454-4617-A7E6-8CD003238C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553" y="4322068"/>
                  <a:ext cx="50872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正方形/長方形 55">
                  <a:extLst>
                    <a:ext uri="{FF2B5EF4-FFF2-40B4-BE49-F238E27FC236}">
                      <a16:creationId xmlns:a16="http://schemas.microsoft.com/office/drawing/2014/main" id="{4DED880C-D183-454E-AB65-C96FF13460E8}"/>
                    </a:ext>
                  </a:extLst>
                </p:cNvPr>
                <p:cNvSpPr/>
                <p:nvPr/>
              </p:nvSpPr>
              <p:spPr>
                <a:xfrm>
                  <a:off x="4483712" y="3460404"/>
                  <a:ext cx="380489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ja-JP" altLang="en-US" dirty="0"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56" name="正方形/長方形 55">
                  <a:extLst>
                    <a:ext uri="{FF2B5EF4-FFF2-40B4-BE49-F238E27FC236}">
                      <a16:creationId xmlns:a16="http://schemas.microsoft.com/office/drawing/2014/main" id="{4DED880C-D183-454E-AB65-C96FF13460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3712" y="3460404"/>
                  <a:ext cx="38048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正方形/長方形 56">
                  <a:extLst>
                    <a:ext uri="{FF2B5EF4-FFF2-40B4-BE49-F238E27FC236}">
                      <a16:creationId xmlns:a16="http://schemas.microsoft.com/office/drawing/2014/main" id="{69DEC322-B100-4193-A059-14123345B79B}"/>
                    </a:ext>
                  </a:extLst>
                </p:cNvPr>
                <p:cNvSpPr/>
                <p:nvPr/>
              </p:nvSpPr>
              <p:spPr>
                <a:xfrm>
                  <a:off x="2289480" y="4332142"/>
                  <a:ext cx="380489" cy="6090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ja-JP" altLang="en-US" dirty="0"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57" name="正方形/長方形 56">
                  <a:extLst>
                    <a:ext uri="{FF2B5EF4-FFF2-40B4-BE49-F238E27FC236}">
                      <a16:creationId xmlns:a16="http://schemas.microsoft.com/office/drawing/2014/main" id="{69DEC322-B100-4193-A059-14123345B7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9480" y="4332142"/>
                  <a:ext cx="380489" cy="6090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正方形/長方形 57">
                  <a:extLst>
                    <a:ext uri="{FF2B5EF4-FFF2-40B4-BE49-F238E27FC236}">
                      <a16:creationId xmlns:a16="http://schemas.microsoft.com/office/drawing/2014/main" id="{6D2680B9-28A8-4B98-8986-8BF26314E52F}"/>
                    </a:ext>
                  </a:extLst>
                </p:cNvPr>
                <p:cNvSpPr/>
                <p:nvPr/>
              </p:nvSpPr>
              <p:spPr>
                <a:xfrm>
                  <a:off x="3635636" y="4350921"/>
                  <a:ext cx="508729" cy="61093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ja-JP" altLang="en-US" dirty="0"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58" name="正方形/長方形 57">
                  <a:extLst>
                    <a:ext uri="{FF2B5EF4-FFF2-40B4-BE49-F238E27FC236}">
                      <a16:creationId xmlns:a16="http://schemas.microsoft.com/office/drawing/2014/main" id="{6D2680B9-28A8-4B98-8986-8BF26314E5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636" y="4350921"/>
                  <a:ext cx="508729" cy="61093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正方形/長方形 58">
                  <a:extLst>
                    <a:ext uri="{FF2B5EF4-FFF2-40B4-BE49-F238E27FC236}">
                      <a16:creationId xmlns:a16="http://schemas.microsoft.com/office/drawing/2014/main" id="{5684045A-66F5-4EFF-A351-9DA2C775BA8F}"/>
                    </a:ext>
                  </a:extLst>
                </p:cNvPr>
                <p:cNvSpPr/>
                <p:nvPr/>
              </p:nvSpPr>
              <p:spPr>
                <a:xfrm>
                  <a:off x="2981834" y="2836808"/>
                  <a:ext cx="380489" cy="6090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ja-JP" altLang="en-US" dirty="0"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59" name="正方形/長方形 58">
                  <a:extLst>
                    <a:ext uri="{FF2B5EF4-FFF2-40B4-BE49-F238E27FC236}">
                      <a16:creationId xmlns:a16="http://schemas.microsoft.com/office/drawing/2014/main" id="{5684045A-66F5-4EFF-A351-9DA2C775BA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1834" y="2836808"/>
                  <a:ext cx="380489" cy="6090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正方形/長方形 59">
                  <a:extLst>
                    <a:ext uri="{FF2B5EF4-FFF2-40B4-BE49-F238E27FC236}">
                      <a16:creationId xmlns:a16="http://schemas.microsoft.com/office/drawing/2014/main" id="{B642C33D-7456-4ECE-8829-A813DAEC532E}"/>
                    </a:ext>
                  </a:extLst>
                </p:cNvPr>
                <p:cNvSpPr/>
                <p:nvPr/>
              </p:nvSpPr>
              <p:spPr>
                <a:xfrm>
                  <a:off x="5821444" y="2990533"/>
                  <a:ext cx="508729" cy="61093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ja-JP" altLang="en-US" dirty="0"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60" name="正方形/長方形 59">
                  <a:extLst>
                    <a:ext uri="{FF2B5EF4-FFF2-40B4-BE49-F238E27FC236}">
                      <a16:creationId xmlns:a16="http://schemas.microsoft.com/office/drawing/2014/main" id="{B642C33D-7456-4ECE-8829-A813DAEC53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1444" y="2990533"/>
                  <a:ext cx="508729" cy="61093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正方形/長方形 60">
                  <a:extLst>
                    <a:ext uri="{FF2B5EF4-FFF2-40B4-BE49-F238E27FC236}">
                      <a16:creationId xmlns:a16="http://schemas.microsoft.com/office/drawing/2014/main" id="{78C95F44-D44C-46F7-965B-5920E6A1761D}"/>
                    </a:ext>
                  </a:extLst>
                </p:cNvPr>
                <p:cNvSpPr/>
                <p:nvPr/>
              </p:nvSpPr>
              <p:spPr>
                <a:xfrm>
                  <a:off x="6588155" y="3594704"/>
                  <a:ext cx="508729" cy="6090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ja-JP" altLang="en-US" dirty="0"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61" name="正方形/長方形 60">
                  <a:extLst>
                    <a:ext uri="{FF2B5EF4-FFF2-40B4-BE49-F238E27FC236}">
                      <a16:creationId xmlns:a16="http://schemas.microsoft.com/office/drawing/2014/main" id="{78C95F44-D44C-46F7-965B-5920E6A176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8155" y="3594704"/>
                  <a:ext cx="508729" cy="6090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正方形/長方形 61">
                  <a:extLst>
                    <a:ext uri="{FF2B5EF4-FFF2-40B4-BE49-F238E27FC236}">
                      <a16:creationId xmlns:a16="http://schemas.microsoft.com/office/drawing/2014/main" id="{3B46FF3E-BA00-443E-A501-1014D3896BF7}"/>
                    </a:ext>
                  </a:extLst>
                </p:cNvPr>
                <p:cNvSpPr/>
                <p:nvPr/>
              </p:nvSpPr>
              <p:spPr>
                <a:xfrm>
                  <a:off x="5112060" y="4320766"/>
                  <a:ext cx="508729" cy="61651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ja-JP" altLang="en-US" dirty="0"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62" name="正方形/長方形 61">
                  <a:extLst>
                    <a:ext uri="{FF2B5EF4-FFF2-40B4-BE49-F238E27FC236}">
                      <a16:creationId xmlns:a16="http://schemas.microsoft.com/office/drawing/2014/main" id="{3B46FF3E-BA00-443E-A501-1014D3896B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2060" y="4320766"/>
                  <a:ext cx="508729" cy="61651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FB5158E5-D144-4538-8A2D-4B0B1A413EF7}"/>
              </a:ext>
            </a:extLst>
          </p:cNvPr>
          <p:cNvGrpSpPr/>
          <p:nvPr/>
        </p:nvGrpSpPr>
        <p:grpSpPr>
          <a:xfrm>
            <a:off x="1982933" y="2971888"/>
            <a:ext cx="5864814" cy="1944216"/>
            <a:chOff x="1731521" y="2634429"/>
            <a:chExt cx="5864814" cy="3305733"/>
          </a:xfrm>
        </p:grpSpPr>
        <p:sp>
          <p:nvSpPr>
            <p:cNvPr id="64" name="フリーフォーム 3">
              <a:extLst>
                <a:ext uri="{FF2B5EF4-FFF2-40B4-BE49-F238E27FC236}">
                  <a16:creationId xmlns:a16="http://schemas.microsoft.com/office/drawing/2014/main" id="{05B0486F-5FCF-42C5-B29F-87D484B691FD}"/>
                </a:ext>
              </a:extLst>
            </p:cNvPr>
            <p:cNvSpPr/>
            <p:nvPr/>
          </p:nvSpPr>
          <p:spPr>
            <a:xfrm flipV="1">
              <a:off x="1731521" y="2644430"/>
              <a:ext cx="2912487" cy="3295732"/>
            </a:xfrm>
            <a:custGeom>
              <a:avLst/>
              <a:gdLst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746 h 3294655"/>
                <a:gd name="connsiteX1" fmla="*/ 1465545 w 5874707"/>
                <a:gd name="connsiteY1" fmla="*/ 310 h 3294655"/>
                <a:gd name="connsiteX2" fmla="*/ 2931090 w 5874707"/>
                <a:gd name="connsiteY2" fmla="*/ 1653746 h 3294655"/>
                <a:gd name="connsiteX3" fmla="*/ 4409162 w 5874707"/>
                <a:gd name="connsiteY3" fmla="*/ 3294655 h 3294655"/>
                <a:gd name="connsiteX4" fmla="*/ 5874707 w 5874707"/>
                <a:gd name="connsiteY4" fmla="*/ 1653746 h 3294655"/>
                <a:gd name="connsiteX0" fmla="*/ 0 w 5874707"/>
                <a:gd name="connsiteY0" fmla="*/ 1653746 h 3294655"/>
                <a:gd name="connsiteX1" fmla="*/ 1465545 w 5874707"/>
                <a:gd name="connsiteY1" fmla="*/ 310 h 3294655"/>
                <a:gd name="connsiteX2" fmla="*/ 2931090 w 5874707"/>
                <a:gd name="connsiteY2" fmla="*/ 1653746 h 3294655"/>
                <a:gd name="connsiteX3" fmla="*/ 4409162 w 5874707"/>
                <a:gd name="connsiteY3" fmla="*/ 3294655 h 3294655"/>
                <a:gd name="connsiteX4" fmla="*/ 5874707 w 5874707"/>
                <a:gd name="connsiteY4" fmla="*/ 1653746 h 3294655"/>
                <a:gd name="connsiteX0" fmla="*/ 0 w 5874707"/>
                <a:gd name="connsiteY0" fmla="*/ 1653746 h 3294655"/>
                <a:gd name="connsiteX1" fmla="*/ 1465545 w 5874707"/>
                <a:gd name="connsiteY1" fmla="*/ 310 h 3294655"/>
                <a:gd name="connsiteX2" fmla="*/ 2931090 w 5874707"/>
                <a:gd name="connsiteY2" fmla="*/ 1653746 h 3294655"/>
                <a:gd name="connsiteX3" fmla="*/ 4409162 w 5874707"/>
                <a:gd name="connsiteY3" fmla="*/ 3294655 h 3294655"/>
                <a:gd name="connsiteX4" fmla="*/ 5874707 w 5874707"/>
                <a:gd name="connsiteY4" fmla="*/ 1653746 h 3294655"/>
                <a:gd name="connsiteX0" fmla="*/ 0 w 5874707"/>
                <a:gd name="connsiteY0" fmla="*/ 1653746 h 3296037"/>
                <a:gd name="connsiteX1" fmla="*/ 1465545 w 5874707"/>
                <a:gd name="connsiteY1" fmla="*/ 310 h 3296037"/>
                <a:gd name="connsiteX2" fmla="*/ 2931090 w 5874707"/>
                <a:gd name="connsiteY2" fmla="*/ 1653746 h 3296037"/>
                <a:gd name="connsiteX3" fmla="*/ 4409162 w 5874707"/>
                <a:gd name="connsiteY3" fmla="*/ 3294655 h 3296037"/>
                <a:gd name="connsiteX4" fmla="*/ 5874707 w 5874707"/>
                <a:gd name="connsiteY4" fmla="*/ 1653746 h 3296037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4900"/>
                <a:gd name="connsiteX1" fmla="*/ 1465545 w 5874707"/>
                <a:gd name="connsiteY1" fmla="*/ 310 h 3294900"/>
                <a:gd name="connsiteX2" fmla="*/ 2931090 w 5874707"/>
                <a:gd name="connsiteY2" fmla="*/ 1653746 h 3294900"/>
                <a:gd name="connsiteX3" fmla="*/ 4409162 w 5874707"/>
                <a:gd name="connsiteY3" fmla="*/ 3294655 h 3294900"/>
                <a:gd name="connsiteX4" fmla="*/ 5874707 w 5874707"/>
                <a:gd name="connsiteY4" fmla="*/ 1653746 h 3294900"/>
                <a:gd name="connsiteX0" fmla="*/ 0 w 5874707"/>
                <a:gd name="connsiteY0" fmla="*/ 1653746 h 3294900"/>
                <a:gd name="connsiteX1" fmla="*/ 1465545 w 5874707"/>
                <a:gd name="connsiteY1" fmla="*/ 310 h 3294900"/>
                <a:gd name="connsiteX2" fmla="*/ 2931090 w 5874707"/>
                <a:gd name="connsiteY2" fmla="*/ 1653746 h 3294900"/>
                <a:gd name="connsiteX3" fmla="*/ 4409162 w 5874707"/>
                <a:gd name="connsiteY3" fmla="*/ 3294655 h 3294900"/>
                <a:gd name="connsiteX4" fmla="*/ 5874707 w 5874707"/>
                <a:gd name="connsiteY4" fmla="*/ 1653746 h 3294900"/>
                <a:gd name="connsiteX0" fmla="*/ 0 w 5874707"/>
                <a:gd name="connsiteY0" fmla="*/ 1653746 h 3294900"/>
                <a:gd name="connsiteX1" fmla="*/ 1465545 w 5874707"/>
                <a:gd name="connsiteY1" fmla="*/ 310 h 3294900"/>
                <a:gd name="connsiteX2" fmla="*/ 2931090 w 5874707"/>
                <a:gd name="connsiteY2" fmla="*/ 1653746 h 3294900"/>
                <a:gd name="connsiteX3" fmla="*/ 4409162 w 5874707"/>
                <a:gd name="connsiteY3" fmla="*/ 3294655 h 3294900"/>
                <a:gd name="connsiteX4" fmla="*/ 5874707 w 5874707"/>
                <a:gd name="connsiteY4" fmla="*/ 1653746 h 3294900"/>
                <a:gd name="connsiteX0" fmla="*/ 0 w 5874707"/>
                <a:gd name="connsiteY0" fmla="*/ 1653746 h 3295732"/>
                <a:gd name="connsiteX1" fmla="*/ 1465545 w 5874707"/>
                <a:gd name="connsiteY1" fmla="*/ 310 h 3295732"/>
                <a:gd name="connsiteX2" fmla="*/ 2931090 w 5874707"/>
                <a:gd name="connsiteY2" fmla="*/ 1653746 h 3295732"/>
                <a:gd name="connsiteX3" fmla="*/ 4409162 w 5874707"/>
                <a:gd name="connsiteY3" fmla="*/ 3294655 h 3295732"/>
                <a:gd name="connsiteX4" fmla="*/ 5874707 w 5874707"/>
                <a:gd name="connsiteY4" fmla="*/ 1653746 h 3295732"/>
                <a:gd name="connsiteX0" fmla="*/ 0 w 5874707"/>
                <a:gd name="connsiteY0" fmla="*/ 1653746 h 3295732"/>
                <a:gd name="connsiteX1" fmla="*/ 1465545 w 5874707"/>
                <a:gd name="connsiteY1" fmla="*/ 310 h 3295732"/>
                <a:gd name="connsiteX2" fmla="*/ 2931090 w 5874707"/>
                <a:gd name="connsiteY2" fmla="*/ 1653746 h 3295732"/>
                <a:gd name="connsiteX3" fmla="*/ 4409162 w 5874707"/>
                <a:gd name="connsiteY3" fmla="*/ 3294655 h 3295732"/>
                <a:gd name="connsiteX4" fmla="*/ 5874707 w 5874707"/>
                <a:gd name="connsiteY4" fmla="*/ 1653746 h 329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4707" h="3295732">
                  <a:moveTo>
                    <a:pt x="0" y="1653746"/>
                  </a:moveTo>
                  <a:cubicBezTo>
                    <a:pt x="576197" y="351039"/>
                    <a:pt x="1127195" y="-12216"/>
                    <a:pt x="1465545" y="310"/>
                  </a:cubicBezTo>
                  <a:cubicBezTo>
                    <a:pt x="1803895" y="12836"/>
                    <a:pt x="2503118" y="465860"/>
                    <a:pt x="2931090" y="1653746"/>
                  </a:cubicBezTo>
                  <a:cubicBezTo>
                    <a:pt x="3359062" y="2841632"/>
                    <a:pt x="3985415" y="3321696"/>
                    <a:pt x="4409162" y="3294655"/>
                  </a:cubicBezTo>
                  <a:cubicBezTo>
                    <a:pt x="4832909" y="3267614"/>
                    <a:pt x="5349658" y="2599460"/>
                    <a:pt x="5874707" y="1653746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  <p:sp>
          <p:nvSpPr>
            <p:cNvPr id="65" name="フリーフォーム 30">
              <a:extLst>
                <a:ext uri="{FF2B5EF4-FFF2-40B4-BE49-F238E27FC236}">
                  <a16:creationId xmlns:a16="http://schemas.microsoft.com/office/drawing/2014/main" id="{897F6048-F5B8-4F13-829F-E4C41E66581D}"/>
                </a:ext>
              </a:extLst>
            </p:cNvPr>
            <p:cNvSpPr/>
            <p:nvPr/>
          </p:nvSpPr>
          <p:spPr>
            <a:xfrm flipV="1">
              <a:off x="4638904" y="2634429"/>
              <a:ext cx="2957431" cy="3295732"/>
            </a:xfrm>
            <a:custGeom>
              <a:avLst/>
              <a:gdLst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746 h 3294655"/>
                <a:gd name="connsiteX1" fmla="*/ 1465545 w 5874707"/>
                <a:gd name="connsiteY1" fmla="*/ 310 h 3294655"/>
                <a:gd name="connsiteX2" fmla="*/ 2931090 w 5874707"/>
                <a:gd name="connsiteY2" fmla="*/ 1653746 h 3294655"/>
                <a:gd name="connsiteX3" fmla="*/ 4409162 w 5874707"/>
                <a:gd name="connsiteY3" fmla="*/ 3294655 h 3294655"/>
                <a:gd name="connsiteX4" fmla="*/ 5874707 w 5874707"/>
                <a:gd name="connsiteY4" fmla="*/ 1653746 h 3294655"/>
                <a:gd name="connsiteX0" fmla="*/ 0 w 5874707"/>
                <a:gd name="connsiteY0" fmla="*/ 1653746 h 3294655"/>
                <a:gd name="connsiteX1" fmla="*/ 1465545 w 5874707"/>
                <a:gd name="connsiteY1" fmla="*/ 310 h 3294655"/>
                <a:gd name="connsiteX2" fmla="*/ 2931090 w 5874707"/>
                <a:gd name="connsiteY2" fmla="*/ 1653746 h 3294655"/>
                <a:gd name="connsiteX3" fmla="*/ 4409162 w 5874707"/>
                <a:gd name="connsiteY3" fmla="*/ 3294655 h 3294655"/>
                <a:gd name="connsiteX4" fmla="*/ 5874707 w 5874707"/>
                <a:gd name="connsiteY4" fmla="*/ 1653746 h 3294655"/>
                <a:gd name="connsiteX0" fmla="*/ 0 w 5874707"/>
                <a:gd name="connsiteY0" fmla="*/ 1653746 h 3294655"/>
                <a:gd name="connsiteX1" fmla="*/ 1465545 w 5874707"/>
                <a:gd name="connsiteY1" fmla="*/ 310 h 3294655"/>
                <a:gd name="connsiteX2" fmla="*/ 2931090 w 5874707"/>
                <a:gd name="connsiteY2" fmla="*/ 1653746 h 3294655"/>
                <a:gd name="connsiteX3" fmla="*/ 4409162 w 5874707"/>
                <a:gd name="connsiteY3" fmla="*/ 3294655 h 3294655"/>
                <a:gd name="connsiteX4" fmla="*/ 5874707 w 5874707"/>
                <a:gd name="connsiteY4" fmla="*/ 1653746 h 3294655"/>
                <a:gd name="connsiteX0" fmla="*/ 0 w 5874707"/>
                <a:gd name="connsiteY0" fmla="*/ 1653746 h 3296037"/>
                <a:gd name="connsiteX1" fmla="*/ 1465545 w 5874707"/>
                <a:gd name="connsiteY1" fmla="*/ 310 h 3296037"/>
                <a:gd name="connsiteX2" fmla="*/ 2931090 w 5874707"/>
                <a:gd name="connsiteY2" fmla="*/ 1653746 h 3296037"/>
                <a:gd name="connsiteX3" fmla="*/ 4409162 w 5874707"/>
                <a:gd name="connsiteY3" fmla="*/ 3294655 h 3296037"/>
                <a:gd name="connsiteX4" fmla="*/ 5874707 w 5874707"/>
                <a:gd name="connsiteY4" fmla="*/ 1653746 h 3296037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4900"/>
                <a:gd name="connsiteX1" fmla="*/ 1465545 w 5874707"/>
                <a:gd name="connsiteY1" fmla="*/ 310 h 3294900"/>
                <a:gd name="connsiteX2" fmla="*/ 2931090 w 5874707"/>
                <a:gd name="connsiteY2" fmla="*/ 1653746 h 3294900"/>
                <a:gd name="connsiteX3" fmla="*/ 4409162 w 5874707"/>
                <a:gd name="connsiteY3" fmla="*/ 3294655 h 3294900"/>
                <a:gd name="connsiteX4" fmla="*/ 5874707 w 5874707"/>
                <a:gd name="connsiteY4" fmla="*/ 1653746 h 3294900"/>
                <a:gd name="connsiteX0" fmla="*/ 0 w 5874707"/>
                <a:gd name="connsiteY0" fmla="*/ 1653746 h 3294900"/>
                <a:gd name="connsiteX1" fmla="*/ 1465545 w 5874707"/>
                <a:gd name="connsiteY1" fmla="*/ 310 h 3294900"/>
                <a:gd name="connsiteX2" fmla="*/ 2931090 w 5874707"/>
                <a:gd name="connsiteY2" fmla="*/ 1653746 h 3294900"/>
                <a:gd name="connsiteX3" fmla="*/ 4409162 w 5874707"/>
                <a:gd name="connsiteY3" fmla="*/ 3294655 h 3294900"/>
                <a:gd name="connsiteX4" fmla="*/ 5874707 w 5874707"/>
                <a:gd name="connsiteY4" fmla="*/ 1653746 h 3294900"/>
                <a:gd name="connsiteX0" fmla="*/ 0 w 5874707"/>
                <a:gd name="connsiteY0" fmla="*/ 1653746 h 3294900"/>
                <a:gd name="connsiteX1" fmla="*/ 1465545 w 5874707"/>
                <a:gd name="connsiteY1" fmla="*/ 310 h 3294900"/>
                <a:gd name="connsiteX2" fmla="*/ 2931090 w 5874707"/>
                <a:gd name="connsiteY2" fmla="*/ 1653746 h 3294900"/>
                <a:gd name="connsiteX3" fmla="*/ 4409162 w 5874707"/>
                <a:gd name="connsiteY3" fmla="*/ 3294655 h 3294900"/>
                <a:gd name="connsiteX4" fmla="*/ 5874707 w 5874707"/>
                <a:gd name="connsiteY4" fmla="*/ 1653746 h 3294900"/>
                <a:gd name="connsiteX0" fmla="*/ 0 w 5874707"/>
                <a:gd name="connsiteY0" fmla="*/ 1653746 h 3295732"/>
                <a:gd name="connsiteX1" fmla="*/ 1465545 w 5874707"/>
                <a:gd name="connsiteY1" fmla="*/ 310 h 3295732"/>
                <a:gd name="connsiteX2" fmla="*/ 2931090 w 5874707"/>
                <a:gd name="connsiteY2" fmla="*/ 1653746 h 3295732"/>
                <a:gd name="connsiteX3" fmla="*/ 4409162 w 5874707"/>
                <a:gd name="connsiteY3" fmla="*/ 3294655 h 3295732"/>
                <a:gd name="connsiteX4" fmla="*/ 5874707 w 5874707"/>
                <a:gd name="connsiteY4" fmla="*/ 1653746 h 3295732"/>
                <a:gd name="connsiteX0" fmla="*/ 0 w 5874707"/>
                <a:gd name="connsiteY0" fmla="*/ 1653746 h 3295732"/>
                <a:gd name="connsiteX1" fmla="*/ 1465545 w 5874707"/>
                <a:gd name="connsiteY1" fmla="*/ 310 h 3295732"/>
                <a:gd name="connsiteX2" fmla="*/ 2931090 w 5874707"/>
                <a:gd name="connsiteY2" fmla="*/ 1653746 h 3295732"/>
                <a:gd name="connsiteX3" fmla="*/ 4409162 w 5874707"/>
                <a:gd name="connsiteY3" fmla="*/ 3294655 h 3295732"/>
                <a:gd name="connsiteX4" fmla="*/ 5874707 w 5874707"/>
                <a:gd name="connsiteY4" fmla="*/ 1653746 h 329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4707" h="3295732">
                  <a:moveTo>
                    <a:pt x="0" y="1653746"/>
                  </a:moveTo>
                  <a:cubicBezTo>
                    <a:pt x="576197" y="351039"/>
                    <a:pt x="1127195" y="-12216"/>
                    <a:pt x="1465545" y="310"/>
                  </a:cubicBezTo>
                  <a:cubicBezTo>
                    <a:pt x="1803895" y="12836"/>
                    <a:pt x="2503118" y="465860"/>
                    <a:pt x="2931090" y="1653746"/>
                  </a:cubicBezTo>
                  <a:cubicBezTo>
                    <a:pt x="3359062" y="2841632"/>
                    <a:pt x="3985415" y="3321696"/>
                    <a:pt x="4409162" y="3294655"/>
                  </a:cubicBezTo>
                  <a:cubicBezTo>
                    <a:pt x="4832909" y="3267614"/>
                    <a:pt x="5349658" y="2599460"/>
                    <a:pt x="5874707" y="1653746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65AFA8B8-E586-4E7D-B848-B1B27D76DF4B}"/>
              </a:ext>
            </a:extLst>
          </p:cNvPr>
          <p:cNvGrpSpPr/>
          <p:nvPr/>
        </p:nvGrpSpPr>
        <p:grpSpPr>
          <a:xfrm>
            <a:off x="1991544" y="2224134"/>
            <a:ext cx="5844758" cy="3306689"/>
            <a:chOff x="1691679" y="2126670"/>
            <a:chExt cx="5844758" cy="3306689"/>
          </a:xfrm>
        </p:grpSpPr>
        <p:sp>
          <p:nvSpPr>
            <p:cNvPr id="67" name="フリーフォーム 39">
              <a:extLst>
                <a:ext uri="{FF2B5EF4-FFF2-40B4-BE49-F238E27FC236}">
                  <a16:creationId xmlns:a16="http://schemas.microsoft.com/office/drawing/2014/main" id="{8BCFD56F-CB10-4641-9A0B-95E47E6867B3}"/>
                </a:ext>
              </a:extLst>
            </p:cNvPr>
            <p:cNvSpPr/>
            <p:nvPr/>
          </p:nvSpPr>
          <p:spPr>
            <a:xfrm>
              <a:off x="1691679" y="2126670"/>
              <a:ext cx="2922379" cy="3294888"/>
            </a:xfrm>
            <a:custGeom>
              <a:avLst/>
              <a:gdLst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746 h 3294655"/>
                <a:gd name="connsiteX1" fmla="*/ 1465545 w 5874707"/>
                <a:gd name="connsiteY1" fmla="*/ 310 h 3294655"/>
                <a:gd name="connsiteX2" fmla="*/ 2931090 w 5874707"/>
                <a:gd name="connsiteY2" fmla="*/ 1653746 h 3294655"/>
                <a:gd name="connsiteX3" fmla="*/ 4409162 w 5874707"/>
                <a:gd name="connsiteY3" fmla="*/ 3294655 h 3294655"/>
                <a:gd name="connsiteX4" fmla="*/ 5874707 w 5874707"/>
                <a:gd name="connsiteY4" fmla="*/ 1653746 h 3294655"/>
                <a:gd name="connsiteX0" fmla="*/ 0 w 5874707"/>
                <a:gd name="connsiteY0" fmla="*/ 1653746 h 3294655"/>
                <a:gd name="connsiteX1" fmla="*/ 1465545 w 5874707"/>
                <a:gd name="connsiteY1" fmla="*/ 310 h 3294655"/>
                <a:gd name="connsiteX2" fmla="*/ 2931090 w 5874707"/>
                <a:gd name="connsiteY2" fmla="*/ 1653746 h 3294655"/>
                <a:gd name="connsiteX3" fmla="*/ 4409162 w 5874707"/>
                <a:gd name="connsiteY3" fmla="*/ 3294655 h 3294655"/>
                <a:gd name="connsiteX4" fmla="*/ 5874707 w 5874707"/>
                <a:gd name="connsiteY4" fmla="*/ 1653746 h 3294655"/>
                <a:gd name="connsiteX0" fmla="*/ 0 w 5874707"/>
                <a:gd name="connsiteY0" fmla="*/ 1653746 h 3294655"/>
                <a:gd name="connsiteX1" fmla="*/ 1465545 w 5874707"/>
                <a:gd name="connsiteY1" fmla="*/ 310 h 3294655"/>
                <a:gd name="connsiteX2" fmla="*/ 2931090 w 5874707"/>
                <a:gd name="connsiteY2" fmla="*/ 1653746 h 3294655"/>
                <a:gd name="connsiteX3" fmla="*/ 4409162 w 5874707"/>
                <a:gd name="connsiteY3" fmla="*/ 3294655 h 3294655"/>
                <a:gd name="connsiteX4" fmla="*/ 5874707 w 5874707"/>
                <a:gd name="connsiteY4" fmla="*/ 1653746 h 3294655"/>
                <a:gd name="connsiteX0" fmla="*/ 0 w 5874707"/>
                <a:gd name="connsiteY0" fmla="*/ 1653746 h 3296037"/>
                <a:gd name="connsiteX1" fmla="*/ 1465545 w 5874707"/>
                <a:gd name="connsiteY1" fmla="*/ 310 h 3296037"/>
                <a:gd name="connsiteX2" fmla="*/ 2931090 w 5874707"/>
                <a:gd name="connsiteY2" fmla="*/ 1653746 h 3296037"/>
                <a:gd name="connsiteX3" fmla="*/ 4409162 w 5874707"/>
                <a:gd name="connsiteY3" fmla="*/ 3294655 h 3296037"/>
                <a:gd name="connsiteX4" fmla="*/ 5874707 w 5874707"/>
                <a:gd name="connsiteY4" fmla="*/ 1653746 h 3296037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4900"/>
                <a:gd name="connsiteX1" fmla="*/ 1465545 w 5874707"/>
                <a:gd name="connsiteY1" fmla="*/ 310 h 3294900"/>
                <a:gd name="connsiteX2" fmla="*/ 2931090 w 5874707"/>
                <a:gd name="connsiteY2" fmla="*/ 1653746 h 3294900"/>
                <a:gd name="connsiteX3" fmla="*/ 4409162 w 5874707"/>
                <a:gd name="connsiteY3" fmla="*/ 3294655 h 3294900"/>
                <a:gd name="connsiteX4" fmla="*/ 5874707 w 5874707"/>
                <a:gd name="connsiteY4" fmla="*/ 1653746 h 3294900"/>
                <a:gd name="connsiteX0" fmla="*/ 0 w 5874707"/>
                <a:gd name="connsiteY0" fmla="*/ 1653746 h 3294888"/>
                <a:gd name="connsiteX1" fmla="*/ 1465545 w 5874707"/>
                <a:gd name="connsiteY1" fmla="*/ 310 h 3294888"/>
                <a:gd name="connsiteX2" fmla="*/ 2931090 w 5874707"/>
                <a:gd name="connsiteY2" fmla="*/ 1653746 h 3294888"/>
                <a:gd name="connsiteX3" fmla="*/ 4409162 w 5874707"/>
                <a:gd name="connsiteY3" fmla="*/ 3294655 h 3294888"/>
                <a:gd name="connsiteX4" fmla="*/ 5874707 w 5874707"/>
                <a:gd name="connsiteY4" fmla="*/ 1653746 h 329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4707" h="3294888">
                  <a:moveTo>
                    <a:pt x="0" y="1653746"/>
                  </a:moveTo>
                  <a:cubicBezTo>
                    <a:pt x="576197" y="351039"/>
                    <a:pt x="1215024" y="-12216"/>
                    <a:pt x="1465545" y="310"/>
                  </a:cubicBezTo>
                  <a:cubicBezTo>
                    <a:pt x="1716066" y="12836"/>
                    <a:pt x="2415436" y="490912"/>
                    <a:pt x="2931090" y="1653746"/>
                  </a:cubicBezTo>
                  <a:cubicBezTo>
                    <a:pt x="3446744" y="2816580"/>
                    <a:pt x="3956136" y="3307182"/>
                    <a:pt x="4409162" y="3294655"/>
                  </a:cubicBezTo>
                  <a:cubicBezTo>
                    <a:pt x="4862188" y="3282128"/>
                    <a:pt x="5349658" y="2599460"/>
                    <a:pt x="5874707" y="165374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</a:endParaRPr>
            </a:p>
          </p:txBody>
        </p:sp>
        <p:sp>
          <p:nvSpPr>
            <p:cNvPr id="68" name="フリーフォーム 40">
              <a:extLst>
                <a:ext uri="{FF2B5EF4-FFF2-40B4-BE49-F238E27FC236}">
                  <a16:creationId xmlns:a16="http://schemas.microsoft.com/office/drawing/2014/main" id="{E04FD483-528A-4CD2-8FF0-E5B364151375}"/>
                </a:ext>
              </a:extLst>
            </p:cNvPr>
            <p:cNvSpPr/>
            <p:nvPr/>
          </p:nvSpPr>
          <p:spPr>
            <a:xfrm>
              <a:off x="4614058" y="2138471"/>
              <a:ext cx="2922379" cy="3294888"/>
            </a:xfrm>
            <a:custGeom>
              <a:avLst/>
              <a:gdLst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746 h 3294655"/>
                <a:gd name="connsiteX1" fmla="*/ 1465545 w 5874707"/>
                <a:gd name="connsiteY1" fmla="*/ 310 h 3294655"/>
                <a:gd name="connsiteX2" fmla="*/ 2931090 w 5874707"/>
                <a:gd name="connsiteY2" fmla="*/ 1653746 h 3294655"/>
                <a:gd name="connsiteX3" fmla="*/ 4409162 w 5874707"/>
                <a:gd name="connsiteY3" fmla="*/ 3294655 h 3294655"/>
                <a:gd name="connsiteX4" fmla="*/ 5874707 w 5874707"/>
                <a:gd name="connsiteY4" fmla="*/ 1653746 h 3294655"/>
                <a:gd name="connsiteX0" fmla="*/ 0 w 5874707"/>
                <a:gd name="connsiteY0" fmla="*/ 1653746 h 3294655"/>
                <a:gd name="connsiteX1" fmla="*/ 1465545 w 5874707"/>
                <a:gd name="connsiteY1" fmla="*/ 310 h 3294655"/>
                <a:gd name="connsiteX2" fmla="*/ 2931090 w 5874707"/>
                <a:gd name="connsiteY2" fmla="*/ 1653746 h 3294655"/>
                <a:gd name="connsiteX3" fmla="*/ 4409162 w 5874707"/>
                <a:gd name="connsiteY3" fmla="*/ 3294655 h 3294655"/>
                <a:gd name="connsiteX4" fmla="*/ 5874707 w 5874707"/>
                <a:gd name="connsiteY4" fmla="*/ 1653746 h 3294655"/>
                <a:gd name="connsiteX0" fmla="*/ 0 w 5874707"/>
                <a:gd name="connsiteY0" fmla="*/ 1653746 h 3294655"/>
                <a:gd name="connsiteX1" fmla="*/ 1465545 w 5874707"/>
                <a:gd name="connsiteY1" fmla="*/ 310 h 3294655"/>
                <a:gd name="connsiteX2" fmla="*/ 2931090 w 5874707"/>
                <a:gd name="connsiteY2" fmla="*/ 1653746 h 3294655"/>
                <a:gd name="connsiteX3" fmla="*/ 4409162 w 5874707"/>
                <a:gd name="connsiteY3" fmla="*/ 3294655 h 3294655"/>
                <a:gd name="connsiteX4" fmla="*/ 5874707 w 5874707"/>
                <a:gd name="connsiteY4" fmla="*/ 1653746 h 3294655"/>
                <a:gd name="connsiteX0" fmla="*/ 0 w 5874707"/>
                <a:gd name="connsiteY0" fmla="*/ 1653746 h 3296037"/>
                <a:gd name="connsiteX1" fmla="*/ 1465545 w 5874707"/>
                <a:gd name="connsiteY1" fmla="*/ 310 h 3296037"/>
                <a:gd name="connsiteX2" fmla="*/ 2931090 w 5874707"/>
                <a:gd name="connsiteY2" fmla="*/ 1653746 h 3296037"/>
                <a:gd name="connsiteX3" fmla="*/ 4409162 w 5874707"/>
                <a:gd name="connsiteY3" fmla="*/ 3294655 h 3296037"/>
                <a:gd name="connsiteX4" fmla="*/ 5874707 w 5874707"/>
                <a:gd name="connsiteY4" fmla="*/ 1653746 h 3296037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4900"/>
                <a:gd name="connsiteX1" fmla="*/ 1465545 w 5874707"/>
                <a:gd name="connsiteY1" fmla="*/ 310 h 3294900"/>
                <a:gd name="connsiteX2" fmla="*/ 2931090 w 5874707"/>
                <a:gd name="connsiteY2" fmla="*/ 1653746 h 3294900"/>
                <a:gd name="connsiteX3" fmla="*/ 4409162 w 5874707"/>
                <a:gd name="connsiteY3" fmla="*/ 3294655 h 3294900"/>
                <a:gd name="connsiteX4" fmla="*/ 5874707 w 5874707"/>
                <a:gd name="connsiteY4" fmla="*/ 1653746 h 3294900"/>
                <a:gd name="connsiteX0" fmla="*/ 0 w 5874707"/>
                <a:gd name="connsiteY0" fmla="*/ 1653746 h 3294888"/>
                <a:gd name="connsiteX1" fmla="*/ 1465545 w 5874707"/>
                <a:gd name="connsiteY1" fmla="*/ 310 h 3294888"/>
                <a:gd name="connsiteX2" fmla="*/ 2931090 w 5874707"/>
                <a:gd name="connsiteY2" fmla="*/ 1653746 h 3294888"/>
                <a:gd name="connsiteX3" fmla="*/ 4409162 w 5874707"/>
                <a:gd name="connsiteY3" fmla="*/ 3294655 h 3294888"/>
                <a:gd name="connsiteX4" fmla="*/ 5874707 w 5874707"/>
                <a:gd name="connsiteY4" fmla="*/ 1653746 h 329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4707" h="3294888">
                  <a:moveTo>
                    <a:pt x="0" y="1653746"/>
                  </a:moveTo>
                  <a:cubicBezTo>
                    <a:pt x="576197" y="351039"/>
                    <a:pt x="1215024" y="-12216"/>
                    <a:pt x="1465545" y="310"/>
                  </a:cubicBezTo>
                  <a:cubicBezTo>
                    <a:pt x="1716066" y="12836"/>
                    <a:pt x="2415436" y="490912"/>
                    <a:pt x="2931090" y="1653746"/>
                  </a:cubicBezTo>
                  <a:cubicBezTo>
                    <a:pt x="3446744" y="2816580"/>
                    <a:pt x="3956136" y="3307182"/>
                    <a:pt x="4409162" y="3294655"/>
                  </a:cubicBezTo>
                  <a:cubicBezTo>
                    <a:pt x="4862188" y="3282128"/>
                    <a:pt x="5349658" y="2599460"/>
                    <a:pt x="5874707" y="165374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9E3751B0-42F5-4292-B1B9-09E6C45B33D6}"/>
              </a:ext>
            </a:extLst>
          </p:cNvPr>
          <p:cNvGrpSpPr/>
          <p:nvPr/>
        </p:nvGrpSpPr>
        <p:grpSpPr>
          <a:xfrm>
            <a:off x="1974044" y="2611848"/>
            <a:ext cx="5886948" cy="2649000"/>
            <a:chOff x="1705034" y="2609237"/>
            <a:chExt cx="5886948" cy="3323124"/>
          </a:xfrm>
        </p:grpSpPr>
        <p:grpSp>
          <p:nvGrpSpPr>
            <p:cNvPr id="70" name="グループ化 69">
              <a:extLst>
                <a:ext uri="{FF2B5EF4-FFF2-40B4-BE49-F238E27FC236}">
                  <a16:creationId xmlns:a16="http://schemas.microsoft.com/office/drawing/2014/main" id="{9F5B733A-7964-4B78-92A7-B660548EC9F0}"/>
                </a:ext>
              </a:extLst>
            </p:cNvPr>
            <p:cNvGrpSpPr/>
            <p:nvPr/>
          </p:nvGrpSpPr>
          <p:grpSpPr>
            <a:xfrm>
              <a:off x="4669732" y="2609237"/>
              <a:ext cx="2922250" cy="3312612"/>
              <a:chOff x="1350971" y="2584661"/>
              <a:chExt cx="5885325" cy="3312612"/>
            </a:xfrm>
          </p:grpSpPr>
          <p:sp>
            <p:nvSpPr>
              <p:cNvPr id="74" name="フリーフォーム 53">
                <a:extLst>
                  <a:ext uri="{FF2B5EF4-FFF2-40B4-BE49-F238E27FC236}">
                    <a16:creationId xmlns:a16="http://schemas.microsoft.com/office/drawing/2014/main" id="{D6A9EFF9-9FB0-4DD9-887A-21A3B925565D}"/>
                  </a:ext>
                </a:extLst>
              </p:cNvPr>
              <p:cNvSpPr/>
              <p:nvPr/>
            </p:nvSpPr>
            <p:spPr>
              <a:xfrm>
                <a:off x="5770751" y="2584661"/>
                <a:ext cx="1465545" cy="1653746"/>
              </a:xfrm>
              <a:custGeom>
                <a:avLst/>
                <a:gdLst>
                  <a:gd name="connsiteX0" fmla="*/ 0 w 5874707"/>
                  <a:gd name="connsiteY0" fmla="*/ 1653436 h 3294345"/>
                  <a:gd name="connsiteX1" fmla="*/ 1465545 w 5874707"/>
                  <a:gd name="connsiteY1" fmla="*/ 0 h 3294345"/>
                  <a:gd name="connsiteX2" fmla="*/ 2931090 w 5874707"/>
                  <a:gd name="connsiteY2" fmla="*/ 1653436 h 3294345"/>
                  <a:gd name="connsiteX3" fmla="*/ 4409162 w 5874707"/>
                  <a:gd name="connsiteY3" fmla="*/ 3294345 h 3294345"/>
                  <a:gd name="connsiteX4" fmla="*/ 5874707 w 5874707"/>
                  <a:gd name="connsiteY4" fmla="*/ 1653436 h 3294345"/>
                  <a:gd name="connsiteX0" fmla="*/ 0 w 5874707"/>
                  <a:gd name="connsiteY0" fmla="*/ 1653436 h 3294345"/>
                  <a:gd name="connsiteX1" fmla="*/ 1465545 w 5874707"/>
                  <a:gd name="connsiteY1" fmla="*/ 0 h 3294345"/>
                  <a:gd name="connsiteX2" fmla="*/ 2931090 w 5874707"/>
                  <a:gd name="connsiteY2" fmla="*/ 1653436 h 3294345"/>
                  <a:gd name="connsiteX3" fmla="*/ 4409162 w 5874707"/>
                  <a:gd name="connsiteY3" fmla="*/ 3294345 h 3294345"/>
                  <a:gd name="connsiteX4" fmla="*/ 5874707 w 5874707"/>
                  <a:gd name="connsiteY4" fmla="*/ 1653436 h 3294345"/>
                  <a:gd name="connsiteX0" fmla="*/ 0 w 5874707"/>
                  <a:gd name="connsiteY0" fmla="*/ 1653436 h 3294345"/>
                  <a:gd name="connsiteX1" fmla="*/ 1465545 w 5874707"/>
                  <a:gd name="connsiteY1" fmla="*/ 0 h 3294345"/>
                  <a:gd name="connsiteX2" fmla="*/ 2931090 w 5874707"/>
                  <a:gd name="connsiteY2" fmla="*/ 1653436 h 3294345"/>
                  <a:gd name="connsiteX3" fmla="*/ 4409162 w 5874707"/>
                  <a:gd name="connsiteY3" fmla="*/ 3294345 h 3294345"/>
                  <a:gd name="connsiteX4" fmla="*/ 5874707 w 5874707"/>
                  <a:gd name="connsiteY4" fmla="*/ 1653436 h 3294345"/>
                  <a:gd name="connsiteX0" fmla="*/ 0 w 5874707"/>
                  <a:gd name="connsiteY0" fmla="*/ 1653436 h 3294345"/>
                  <a:gd name="connsiteX1" fmla="*/ 1465545 w 5874707"/>
                  <a:gd name="connsiteY1" fmla="*/ 0 h 3294345"/>
                  <a:gd name="connsiteX2" fmla="*/ 2931090 w 5874707"/>
                  <a:gd name="connsiteY2" fmla="*/ 1653436 h 3294345"/>
                  <a:gd name="connsiteX3" fmla="*/ 4409162 w 5874707"/>
                  <a:gd name="connsiteY3" fmla="*/ 3294345 h 3294345"/>
                  <a:gd name="connsiteX4" fmla="*/ 5874707 w 5874707"/>
                  <a:gd name="connsiteY4" fmla="*/ 1653436 h 3294345"/>
                  <a:gd name="connsiteX0" fmla="*/ 0 w 5874707"/>
                  <a:gd name="connsiteY0" fmla="*/ 1653436 h 3294345"/>
                  <a:gd name="connsiteX1" fmla="*/ 1465545 w 5874707"/>
                  <a:gd name="connsiteY1" fmla="*/ 0 h 3294345"/>
                  <a:gd name="connsiteX2" fmla="*/ 2931090 w 5874707"/>
                  <a:gd name="connsiteY2" fmla="*/ 1653436 h 3294345"/>
                  <a:gd name="connsiteX3" fmla="*/ 4409162 w 5874707"/>
                  <a:gd name="connsiteY3" fmla="*/ 3294345 h 3294345"/>
                  <a:gd name="connsiteX4" fmla="*/ 5874707 w 5874707"/>
                  <a:gd name="connsiteY4" fmla="*/ 1653436 h 3294345"/>
                  <a:gd name="connsiteX0" fmla="*/ 0 w 5874707"/>
                  <a:gd name="connsiteY0" fmla="*/ 1653436 h 3294345"/>
                  <a:gd name="connsiteX1" fmla="*/ 1465545 w 5874707"/>
                  <a:gd name="connsiteY1" fmla="*/ 0 h 3294345"/>
                  <a:gd name="connsiteX2" fmla="*/ 2931090 w 5874707"/>
                  <a:gd name="connsiteY2" fmla="*/ 1653436 h 3294345"/>
                  <a:gd name="connsiteX3" fmla="*/ 4409162 w 5874707"/>
                  <a:gd name="connsiteY3" fmla="*/ 3294345 h 3294345"/>
                  <a:gd name="connsiteX4" fmla="*/ 5874707 w 5874707"/>
                  <a:gd name="connsiteY4" fmla="*/ 1653436 h 3294345"/>
                  <a:gd name="connsiteX0" fmla="*/ 0 w 5874707"/>
                  <a:gd name="connsiteY0" fmla="*/ 1653746 h 3294655"/>
                  <a:gd name="connsiteX1" fmla="*/ 1465545 w 5874707"/>
                  <a:gd name="connsiteY1" fmla="*/ 310 h 3294655"/>
                  <a:gd name="connsiteX2" fmla="*/ 2931090 w 5874707"/>
                  <a:gd name="connsiteY2" fmla="*/ 1653746 h 3294655"/>
                  <a:gd name="connsiteX3" fmla="*/ 4409162 w 5874707"/>
                  <a:gd name="connsiteY3" fmla="*/ 3294655 h 3294655"/>
                  <a:gd name="connsiteX4" fmla="*/ 5874707 w 5874707"/>
                  <a:gd name="connsiteY4" fmla="*/ 1653746 h 3294655"/>
                  <a:gd name="connsiteX0" fmla="*/ 0 w 5874707"/>
                  <a:gd name="connsiteY0" fmla="*/ 1653746 h 3294655"/>
                  <a:gd name="connsiteX1" fmla="*/ 1465545 w 5874707"/>
                  <a:gd name="connsiteY1" fmla="*/ 310 h 3294655"/>
                  <a:gd name="connsiteX2" fmla="*/ 2931090 w 5874707"/>
                  <a:gd name="connsiteY2" fmla="*/ 1653746 h 3294655"/>
                  <a:gd name="connsiteX3" fmla="*/ 4409162 w 5874707"/>
                  <a:gd name="connsiteY3" fmla="*/ 3294655 h 3294655"/>
                  <a:gd name="connsiteX4" fmla="*/ 5874707 w 5874707"/>
                  <a:gd name="connsiteY4" fmla="*/ 1653746 h 3294655"/>
                  <a:gd name="connsiteX0" fmla="*/ 0 w 5874707"/>
                  <a:gd name="connsiteY0" fmla="*/ 1653746 h 3294655"/>
                  <a:gd name="connsiteX1" fmla="*/ 1465545 w 5874707"/>
                  <a:gd name="connsiteY1" fmla="*/ 310 h 3294655"/>
                  <a:gd name="connsiteX2" fmla="*/ 2931090 w 5874707"/>
                  <a:gd name="connsiteY2" fmla="*/ 1653746 h 3294655"/>
                  <a:gd name="connsiteX3" fmla="*/ 4409162 w 5874707"/>
                  <a:gd name="connsiteY3" fmla="*/ 3294655 h 3294655"/>
                  <a:gd name="connsiteX4" fmla="*/ 5874707 w 5874707"/>
                  <a:gd name="connsiteY4" fmla="*/ 1653746 h 3294655"/>
                  <a:gd name="connsiteX0" fmla="*/ 0 w 5874707"/>
                  <a:gd name="connsiteY0" fmla="*/ 1653746 h 3296037"/>
                  <a:gd name="connsiteX1" fmla="*/ 1465545 w 5874707"/>
                  <a:gd name="connsiteY1" fmla="*/ 310 h 3296037"/>
                  <a:gd name="connsiteX2" fmla="*/ 2931090 w 5874707"/>
                  <a:gd name="connsiteY2" fmla="*/ 1653746 h 3296037"/>
                  <a:gd name="connsiteX3" fmla="*/ 4409162 w 5874707"/>
                  <a:gd name="connsiteY3" fmla="*/ 3294655 h 3296037"/>
                  <a:gd name="connsiteX4" fmla="*/ 5874707 w 5874707"/>
                  <a:gd name="connsiteY4" fmla="*/ 1653746 h 3296037"/>
                  <a:gd name="connsiteX0" fmla="*/ 0 w 5874707"/>
                  <a:gd name="connsiteY0" fmla="*/ 1653746 h 3297041"/>
                  <a:gd name="connsiteX1" fmla="*/ 1465545 w 5874707"/>
                  <a:gd name="connsiteY1" fmla="*/ 310 h 3297041"/>
                  <a:gd name="connsiteX2" fmla="*/ 2931090 w 5874707"/>
                  <a:gd name="connsiteY2" fmla="*/ 1653746 h 3297041"/>
                  <a:gd name="connsiteX3" fmla="*/ 4409162 w 5874707"/>
                  <a:gd name="connsiteY3" fmla="*/ 3294655 h 3297041"/>
                  <a:gd name="connsiteX4" fmla="*/ 5874707 w 5874707"/>
                  <a:gd name="connsiteY4" fmla="*/ 1653746 h 3297041"/>
                  <a:gd name="connsiteX0" fmla="*/ 0 w 5874707"/>
                  <a:gd name="connsiteY0" fmla="*/ 1653746 h 3297041"/>
                  <a:gd name="connsiteX1" fmla="*/ 1465545 w 5874707"/>
                  <a:gd name="connsiteY1" fmla="*/ 310 h 3297041"/>
                  <a:gd name="connsiteX2" fmla="*/ 2931090 w 5874707"/>
                  <a:gd name="connsiteY2" fmla="*/ 1653746 h 3297041"/>
                  <a:gd name="connsiteX3" fmla="*/ 4409162 w 5874707"/>
                  <a:gd name="connsiteY3" fmla="*/ 3294655 h 3297041"/>
                  <a:gd name="connsiteX4" fmla="*/ 5874707 w 5874707"/>
                  <a:gd name="connsiteY4" fmla="*/ 1653746 h 3297041"/>
                  <a:gd name="connsiteX0" fmla="*/ 0 w 5874707"/>
                  <a:gd name="connsiteY0" fmla="*/ 1653746 h 3297041"/>
                  <a:gd name="connsiteX1" fmla="*/ 1465545 w 5874707"/>
                  <a:gd name="connsiteY1" fmla="*/ 310 h 3297041"/>
                  <a:gd name="connsiteX2" fmla="*/ 2931090 w 5874707"/>
                  <a:gd name="connsiteY2" fmla="*/ 1653746 h 3297041"/>
                  <a:gd name="connsiteX3" fmla="*/ 4409162 w 5874707"/>
                  <a:gd name="connsiteY3" fmla="*/ 3294655 h 3297041"/>
                  <a:gd name="connsiteX4" fmla="*/ 5874707 w 5874707"/>
                  <a:gd name="connsiteY4" fmla="*/ 1653746 h 3297041"/>
                  <a:gd name="connsiteX0" fmla="*/ 0 w 5874707"/>
                  <a:gd name="connsiteY0" fmla="*/ 1653746 h 3297041"/>
                  <a:gd name="connsiteX1" fmla="*/ 1465545 w 5874707"/>
                  <a:gd name="connsiteY1" fmla="*/ 310 h 3297041"/>
                  <a:gd name="connsiteX2" fmla="*/ 2931090 w 5874707"/>
                  <a:gd name="connsiteY2" fmla="*/ 1653746 h 3297041"/>
                  <a:gd name="connsiteX3" fmla="*/ 4409162 w 5874707"/>
                  <a:gd name="connsiteY3" fmla="*/ 3294655 h 3297041"/>
                  <a:gd name="connsiteX4" fmla="*/ 5874707 w 5874707"/>
                  <a:gd name="connsiteY4" fmla="*/ 1653746 h 3297041"/>
                  <a:gd name="connsiteX0" fmla="*/ 0 w 5874707"/>
                  <a:gd name="connsiteY0" fmla="*/ 1653746 h 3297041"/>
                  <a:gd name="connsiteX1" fmla="*/ 1465545 w 5874707"/>
                  <a:gd name="connsiteY1" fmla="*/ 310 h 3297041"/>
                  <a:gd name="connsiteX2" fmla="*/ 2931090 w 5874707"/>
                  <a:gd name="connsiteY2" fmla="*/ 1653746 h 3297041"/>
                  <a:gd name="connsiteX3" fmla="*/ 4409162 w 5874707"/>
                  <a:gd name="connsiteY3" fmla="*/ 3294655 h 3297041"/>
                  <a:gd name="connsiteX4" fmla="*/ 5874707 w 5874707"/>
                  <a:gd name="connsiteY4" fmla="*/ 1653746 h 3297041"/>
                  <a:gd name="connsiteX0" fmla="*/ 0 w 5874707"/>
                  <a:gd name="connsiteY0" fmla="*/ 1653746 h 3294900"/>
                  <a:gd name="connsiteX1" fmla="*/ 1465545 w 5874707"/>
                  <a:gd name="connsiteY1" fmla="*/ 310 h 3294900"/>
                  <a:gd name="connsiteX2" fmla="*/ 2931090 w 5874707"/>
                  <a:gd name="connsiteY2" fmla="*/ 1653746 h 3294900"/>
                  <a:gd name="connsiteX3" fmla="*/ 4409162 w 5874707"/>
                  <a:gd name="connsiteY3" fmla="*/ 3294655 h 3294900"/>
                  <a:gd name="connsiteX4" fmla="*/ 5874707 w 5874707"/>
                  <a:gd name="connsiteY4" fmla="*/ 1653746 h 3294900"/>
                  <a:gd name="connsiteX0" fmla="*/ 0 w 4409162"/>
                  <a:gd name="connsiteY0" fmla="*/ 1653746 h 3294900"/>
                  <a:gd name="connsiteX1" fmla="*/ 1465545 w 4409162"/>
                  <a:gd name="connsiteY1" fmla="*/ 310 h 3294900"/>
                  <a:gd name="connsiteX2" fmla="*/ 2931090 w 4409162"/>
                  <a:gd name="connsiteY2" fmla="*/ 1653746 h 3294900"/>
                  <a:gd name="connsiteX3" fmla="*/ 4409162 w 4409162"/>
                  <a:gd name="connsiteY3" fmla="*/ 3294655 h 3294900"/>
                  <a:gd name="connsiteX0" fmla="*/ 0 w 2931090"/>
                  <a:gd name="connsiteY0" fmla="*/ 1653746 h 1653746"/>
                  <a:gd name="connsiteX1" fmla="*/ 1465545 w 2931090"/>
                  <a:gd name="connsiteY1" fmla="*/ 310 h 1653746"/>
                  <a:gd name="connsiteX2" fmla="*/ 2931090 w 2931090"/>
                  <a:gd name="connsiteY2" fmla="*/ 1653746 h 1653746"/>
                  <a:gd name="connsiteX0" fmla="*/ 0 w 1465545"/>
                  <a:gd name="connsiteY0" fmla="*/ 1653746 h 1653746"/>
                  <a:gd name="connsiteX1" fmla="*/ 1465545 w 1465545"/>
                  <a:gd name="connsiteY1" fmla="*/ 310 h 165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65545" h="1653746">
                    <a:moveTo>
                      <a:pt x="0" y="1653746"/>
                    </a:moveTo>
                    <a:cubicBezTo>
                      <a:pt x="576197" y="351039"/>
                      <a:pt x="1215024" y="-12216"/>
                      <a:pt x="1465545" y="31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75" name="フリーフォーム 54">
                <a:extLst>
                  <a:ext uri="{FF2B5EF4-FFF2-40B4-BE49-F238E27FC236}">
                    <a16:creationId xmlns:a16="http://schemas.microsoft.com/office/drawing/2014/main" id="{C5C1CF19-1A9B-4D6B-BB9E-4728C2B54610}"/>
                  </a:ext>
                </a:extLst>
              </p:cNvPr>
              <p:cNvSpPr/>
              <p:nvPr/>
            </p:nvSpPr>
            <p:spPr>
              <a:xfrm>
                <a:off x="1350971" y="2602683"/>
                <a:ext cx="4409162" cy="3294590"/>
              </a:xfrm>
              <a:custGeom>
                <a:avLst/>
                <a:gdLst>
                  <a:gd name="connsiteX0" fmla="*/ 0 w 5874707"/>
                  <a:gd name="connsiteY0" fmla="*/ 1653436 h 3294345"/>
                  <a:gd name="connsiteX1" fmla="*/ 1465545 w 5874707"/>
                  <a:gd name="connsiteY1" fmla="*/ 0 h 3294345"/>
                  <a:gd name="connsiteX2" fmla="*/ 2931090 w 5874707"/>
                  <a:gd name="connsiteY2" fmla="*/ 1653436 h 3294345"/>
                  <a:gd name="connsiteX3" fmla="*/ 4409162 w 5874707"/>
                  <a:gd name="connsiteY3" fmla="*/ 3294345 h 3294345"/>
                  <a:gd name="connsiteX4" fmla="*/ 5874707 w 5874707"/>
                  <a:gd name="connsiteY4" fmla="*/ 1653436 h 3294345"/>
                  <a:gd name="connsiteX0" fmla="*/ 0 w 5874707"/>
                  <a:gd name="connsiteY0" fmla="*/ 1653436 h 3294345"/>
                  <a:gd name="connsiteX1" fmla="*/ 1465545 w 5874707"/>
                  <a:gd name="connsiteY1" fmla="*/ 0 h 3294345"/>
                  <a:gd name="connsiteX2" fmla="*/ 2931090 w 5874707"/>
                  <a:gd name="connsiteY2" fmla="*/ 1653436 h 3294345"/>
                  <a:gd name="connsiteX3" fmla="*/ 4409162 w 5874707"/>
                  <a:gd name="connsiteY3" fmla="*/ 3294345 h 3294345"/>
                  <a:gd name="connsiteX4" fmla="*/ 5874707 w 5874707"/>
                  <a:gd name="connsiteY4" fmla="*/ 1653436 h 3294345"/>
                  <a:gd name="connsiteX0" fmla="*/ 0 w 5874707"/>
                  <a:gd name="connsiteY0" fmla="*/ 1653436 h 3294345"/>
                  <a:gd name="connsiteX1" fmla="*/ 1465545 w 5874707"/>
                  <a:gd name="connsiteY1" fmla="*/ 0 h 3294345"/>
                  <a:gd name="connsiteX2" fmla="*/ 2931090 w 5874707"/>
                  <a:gd name="connsiteY2" fmla="*/ 1653436 h 3294345"/>
                  <a:gd name="connsiteX3" fmla="*/ 4409162 w 5874707"/>
                  <a:gd name="connsiteY3" fmla="*/ 3294345 h 3294345"/>
                  <a:gd name="connsiteX4" fmla="*/ 5874707 w 5874707"/>
                  <a:gd name="connsiteY4" fmla="*/ 1653436 h 3294345"/>
                  <a:gd name="connsiteX0" fmla="*/ 0 w 5874707"/>
                  <a:gd name="connsiteY0" fmla="*/ 1653436 h 3294345"/>
                  <a:gd name="connsiteX1" fmla="*/ 1465545 w 5874707"/>
                  <a:gd name="connsiteY1" fmla="*/ 0 h 3294345"/>
                  <a:gd name="connsiteX2" fmla="*/ 2931090 w 5874707"/>
                  <a:gd name="connsiteY2" fmla="*/ 1653436 h 3294345"/>
                  <a:gd name="connsiteX3" fmla="*/ 4409162 w 5874707"/>
                  <a:gd name="connsiteY3" fmla="*/ 3294345 h 3294345"/>
                  <a:gd name="connsiteX4" fmla="*/ 5874707 w 5874707"/>
                  <a:gd name="connsiteY4" fmla="*/ 1653436 h 3294345"/>
                  <a:gd name="connsiteX0" fmla="*/ 0 w 5874707"/>
                  <a:gd name="connsiteY0" fmla="*/ 1653436 h 3294345"/>
                  <a:gd name="connsiteX1" fmla="*/ 1465545 w 5874707"/>
                  <a:gd name="connsiteY1" fmla="*/ 0 h 3294345"/>
                  <a:gd name="connsiteX2" fmla="*/ 2931090 w 5874707"/>
                  <a:gd name="connsiteY2" fmla="*/ 1653436 h 3294345"/>
                  <a:gd name="connsiteX3" fmla="*/ 4409162 w 5874707"/>
                  <a:gd name="connsiteY3" fmla="*/ 3294345 h 3294345"/>
                  <a:gd name="connsiteX4" fmla="*/ 5874707 w 5874707"/>
                  <a:gd name="connsiteY4" fmla="*/ 1653436 h 3294345"/>
                  <a:gd name="connsiteX0" fmla="*/ 0 w 5874707"/>
                  <a:gd name="connsiteY0" fmla="*/ 1653436 h 3294345"/>
                  <a:gd name="connsiteX1" fmla="*/ 1465545 w 5874707"/>
                  <a:gd name="connsiteY1" fmla="*/ 0 h 3294345"/>
                  <a:gd name="connsiteX2" fmla="*/ 2931090 w 5874707"/>
                  <a:gd name="connsiteY2" fmla="*/ 1653436 h 3294345"/>
                  <a:gd name="connsiteX3" fmla="*/ 4409162 w 5874707"/>
                  <a:gd name="connsiteY3" fmla="*/ 3294345 h 3294345"/>
                  <a:gd name="connsiteX4" fmla="*/ 5874707 w 5874707"/>
                  <a:gd name="connsiteY4" fmla="*/ 1653436 h 3294345"/>
                  <a:gd name="connsiteX0" fmla="*/ 0 w 5874707"/>
                  <a:gd name="connsiteY0" fmla="*/ 1653746 h 3294655"/>
                  <a:gd name="connsiteX1" fmla="*/ 1465545 w 5874707"/>
                  <a:gd name="connsiteY1" fmla="*/ 310 h 3294655"/>
                  <a:gd name="connsiteX2" fmla="*/ 2931090 w 5874707"/>
                  <a:gd name="connsiteY2" fmla="*/ 1653746 h 3294655"/>
                  <a:gd name="connsiteX3" fmla="*/ 4409162 w 5874707"/>
                  <a:gd name="connsiteY3" fmla="*/ 3294655 h 3294655"/>
                  <a:gd name="connsiteX4" fmla="*/ 5874707 w 5874707"/>
                  <a:gd name="connsiteY4" fmla="*/ 1653746 h 3294655"/>
                  <a:gd name="connsiteX0" fmla="*/ 0 w 5874707"/>
                  <a:gd name="connsiteY0" fmla="*/ 1653746 h 3294655"/>
                  <a:gd name="connsiteX1" fmla="*/ 1465545 w 5874707"/>
                  <a:gd name="connsiteY1" fmla="*/ 310 h 3294655"/>
                  <a:gd name="connsiteX2" fmla="*/ 2931090 w 5874707"/>
                  <a:gd name="connsiteY2" fmla="*/ 1653746 h 3294655"/>
                  <a:gd name="connsiteX3" fmla="*/ 4409162 w 5874707"/>
                  <a:gd name="connsiteY3" fmla="*/ 3294655 h 3294655"/>
                  <a:gd name="connsiteX4" fmla="*/ 5874707 w 5874707"/>
                  <a:gd name="connsiteY4" fmla="*/ 1653746 h 3294655"/>
                  <a:gd name="connsiteX0" fmla="*/ 0 w 5874707"/>
                  <a:gd name="connsiteY0" fmla="*/ 1653746 h 3294655"/>
                  <a:gd name="connsiteX1" fmla="*/ 1465545 w 5874707"/>
                  <a:gd name="connsiteY1" fmla="*/ 310 h 3294655"/>
                  <a:gd name="connsiteX2" fmla="*/ 2931090 w 5874707"/>
                  <a:gd name="connsiteY2" fmla="*/ 1653746 h 3294655"/>
                  <a:gd name="connsiteX3" fmla="*/ 4409162 w 5874707"/>
                  <a:gd name="connsiteY3" fmla="*/ 3294655 h 3294655"/>
                  <a:gd name="connsiteX4" fmla="*/ 5874707 w 5874707"/>
                  <a:gd name="connsiteY4" fmla="*/ 1653746 h 3294655"/>
                  <a:gd name="connsiteX0" fmla="*/ 0 w 5874707"/>
                  <a:gd name="connsiteY0" fmla="*/ 1653746 h 3296037"/>
                  <a:gd name="connsiteX1" fmla="*/ 1465545 w 5874707"/>
                  <a:gd name="connsiteY1" fmla="*/ 310 h 3296037"/>
                  <a:gd name="connsiteX2" fmla="*/ 2931090 w 5874707"/>
                  <a:gd name="connsiteY2" fmla="*/ 1653746 h 3296037"/>
                  <a:gd name="connsiteX3" fmla="*/ 4409162 w 5874707"/>
                  <a:gd name="connsiteY3" fmla="*/ 3294655 h 3296037"/>
                  <a:gd name="connsiteX4" fmla="*/ 5874707 w 5874707"/>
                  <a:gd name="connsiteY4" fmla="*/ 1653746 h 3296037"/>
                  <a:gd name="connsiteX0" fmla="*/ 0 w 5874707"/>
                  <a:gd name="connsiteY0" fmla="*/ 1653746 h 3297041"/>
                  <a:gd name="connsiteX1" fmla="*/ 1465545 w 5874707"/>
                  <a:gd name="connsiteY1" fmla="*/ 310 h 3297041"/>
                  <a:gd name="connsiteX2" fmla="*/ 2931090 w 5874707"/>
                  <a:gd name="connsiteY2" fmla="*/ 1653746 h 3297041"/>
                  <a:gd name="connsiteX3" fmla="*/ 4409162 w 5874707"/>
                  <a:gd name="connsiteY3" fmla="*/ 3294655 h 3297041"/>
                  <a:gd name="connsiteX4" fmla="*/ 5874707 w 5874707"/>
                  <a:gd name="connsiteY4" fmla="*/ 1653746 h 3297041"/>
                  <a:gd name="connsiteX0" fmla="*/ 0 w 5874707"/>
                  <a:gd name="connsiteY0" fmla="*/ 1653746 h 3297041"/>
                  <a:gd name="connsiteX1" fmla="*/ 1465545 w 5874707"/>
                  <a:gd name="connsiteY1" fmla="*/ 310 h 3297041"/>
                  <a:gd name="connsiteX2" fmla="*/ 2931090 w 5874707"/>
                  <a:gd name="connsiteY2" fmla="*/ 1653746 h 3297041"/>
                  <a:gd name="connsiteX3" fmla="*/ 4409162 w 5874707"/>
                  <a:gd name="connsiteY3" fmla="*/ 3294655 h 3297041"/>
                  <a:gd name="connsiteX4" fmla="*/ 5874707 w 5874707"/>
                  <a:gd name="connsiteY4" fmla="*/ 1653746 h 3297041"/>
                  <a:gd name="connsiteX0" fmla="*/ 0 w 5874707"/>
                  <a:gd name="connsiteY0" fmla="*/ 1653746 h 3297041"/>
                  <a:gd name="connsiteX1" fmla="*/ 1465545 w 5874707"/>
                  <a:gd name="connsiteY1" fmla="*/ 310 h 3297041"/>
                  <a:gd name="connsiteX2" fmla="*/ 2931090 w 5874707"/>
                  <a:gd name="connsiteY2" fmla="*/ 1653746 h 3297041"/>
                  <a:gd name="connsiteX3" fmla="*/ 4409162 w 5874707"/>
                  <a:gd name="connsiteY3" fmla="*/ 3294655 h 3297041"/>
                  <a:gd name="connsiteX4" fmla="*/ 5874707 w 5874707"/>
                  <a:gd name="connsiteY4" fmla="*/ 1653746 h 3297041"/>
                  <a:gd name="connsiteX0" fmla="*/ 0 w 5874707"/>
                  <a:gd name="connsiteY0" fmla="*/ 1653746 h 3297041"/>
                  <a:gd name="connsiteX1" fmla="*/ 1465545 w 5874707"/>
                  <a:gd name="connsiteY1" fmla="*/ 310 h 3297041"/>
                  <a:gd name="connsiteX2" fmla="*/ 2931090 w 5874707"/>
                  <a:gd name="connsiteY2" fmla="*/ 1653746 h 3297041"/>
                  <a:gd name="connsiteX3" fmla="*/ 4409162 w 5874707"/>
                  <a:gd name="connsiteY3" fmla="*/ 3294655 h 3297041"/>
                  <a:gd name="connsiteX4" fmla="*/ 5874707 w 5874707"/>
                  <a:gd name="connsiteY4" fmla="*/ 1653746 h 3297041"/>
                  <a:gd name="connsiteX0" fmla="*/ 0 w 5874707"/>
                  <a:gd name="connsiteY0" fmla="*/ 1653746 h 3297041"/>
                  <a:gd name="connsiteX1" fmla="*/ 1465545 w 5874707"/>
                  <a:gd name="connsiteY1" fmla="*/ 310 h 3297041"/>
                  <a:gd name="connsiteX2" fmla="*/ 2931090 w 5874707"/>
                  <a:gd name="connsiteY2" fmla="*/ 1653746 h 3297041"/>
                  <a:gd name="connsiteX3" fmla="*/ 4409162 w 5874707"/>
                  <a:gd name="connsiteY3" fmla="*/ 3294655 h 3297041"/>
                  <a:gd name="connsiteX4" fmla="*/ 5874707 w 5874707"/>
                  <a:gd name="connsiteY4" fmla="*/ 1653746 h 3297041"/>
                  <a:gd name="connsiteX0" fmla="*/ 0 w 5874707"/>
                  <a:gd name="connsiteY0" fmla="*/ 1653746 h 3294900"/>
                  <a:gd name="connsiteX1" fmla="*/ 1465545 w 5874707"/>
                  <a:gd name="connsiteY1" fmla="*/ 310 h 3294900"/>
                  <a:gd name="connsiteX2" fmla="*/ 2931090 w 5874707"/>
                  <a:gd name="connsiteY2" fmla="*/ 1653746 h 3294900"/>
                  <a:gd name="connsiteX3" fmla="*/ 4409162 w 5874707"/>
                  <a:gd name="connsiteY3" fmla="*/ 3294655 h 3294900"/>
                  <a:gd name="connsiteX4" fmla="*/ 5874707 w 5874707"/>
                  <a:gd name="connsiteY4" fmla="*/ 1653746 h 3294900"/>
                  <a:gd name="connsiteX0" fmla="*/ 0 w 4409162"/>
                  <a:gd name="connsiteY0" fmla="*/ 0 h 3294590"/>
                  <a:gd name="connsiteX1" fmla="*/ 1465545 w 4409162"/>
                  <a:gd name="connsiteY1" fmla="*/ 1653436 h 3294590"/>
                  <a:gd name="connsiteX2" fmla="*/ 2943617 w 4409162"/>
                  <a:gd name="connsiteY2" fmla="*/ 3294345 h 3294590"/>
                  <a:gd name="connsiteX3" fmla="*/ 4409162 w 4409162"/>
                  <a:gd name="connsiteY3" fmla="*/ 1653436 h 3294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9162" h="3294590">
                    <a:moveTo>
                      <a:pt x="0" y="0"/>
                    </a:moveTo>
                    <a:cubicBezTo>
                      <a:pt x="250521" y="12526"/>
                      <a:pt x="1037573" y="465550"/>
                      <a:pt x="1465545" y="1653436"/>
                    </a:cubicBezTo>
                    <a:cubicBezTo>
                      <a:pt x="1893517" y="2841322"/>
                      <a:pt x="2490591" y="3306872"/>
                      <a:pt x="2943617" y="3294345"/>
                    </a:cubicBezTo>
                    <a:cubicBezTo>
                      <a:pt x="3396643" y="3281818"/>
                      <a:pt x="3884113" y="2599150"/>
                      <a:pt x="4409162" y="1653436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ea typeface="HG丸ｺﾞｼｯｸM-PRO" panose="020F0600000000000000" pitchFamily="50" charset="-128"/>
                </a:endParaRPr>
              </a:p>
            </p:txBody>
          </p:sp>
        </p:grpSp>
        <p:grpSp>
          <p:nvGrpSpPr>
            <p:cNvPr id="71" name="グループ化 70">
              <a:extLst>
                <a:ext uri="{FF2B5EF4-FFF2-40B4-BE49-F238E27FC236}">
                  <a16:creationId xmlns:a16="http://schemas.microsoft.com/office/drawing/2014/main" id="{4874529A-69D2-4BD5-874A-E33F2A16A976}"/>
                </a:ext>
              </a:extLst>
            </p:cNvPr>
            <p:cNvGrpSpPr/>
            <p:nvPr/>
          </p:nvGrpSpPr>
          <p:grpSpPr>
            <a:xfrm>
              <a:off x="1705034" y="2619749"/>
              <a:ext cx="2949660" cy="3312612"/>
              <a:chOff x="1350971" y="2584661"/>
              <a:chExt cx="5885325" cy="3312612"/>
            </a:xfrm>
          </p:grpSpPr>
          <p:sp>
            <p:nvSpPr>
              <p:cNvPr id="72" name="フリーフォーム 56">
                <a:extLst>
                  <a:ext uri="{FF2B5EF4-FFF2-40B4-BE49-F238E27FC236}">
                    <a16:creationId xmlns:a16="http://schemas.microsoft.com/office/drawing/2014/main" id="{AE3C2589-197E-4E6C-B285-B3FF9A8BD138}"/>
                  </a:ext>
                </a:extLst>
              </p:cNvPr>
              <p:cNvSpPr/>
              <p:nvPr/>
            </p:nvSpPr>
            <p:spPr>
              <a:xfrm>
                <a:off x="5770751" y="2584661"/>
                <a:ext cx="1465545" cy="1653746"/>
              </a:xfrm>
              <a:custGeom>
                <a:avLst/>
                <a:gdLst>
                  <a:gd name="connsiteX0" fmla="*/ 0 w 5874707"/>
                  <a:gd name="connsiteY0" fmla="*/ 1653436 h 3294345"/>
                  <a:gd name="connsiteX1" fmla="*/ 1465545 w 5874707"/>
                  <a:gd name="connsiteY1" fmla="*/ 0 h 3294345"/>
                  <a:gd name="connsiteX2" fmla="*/ 2931090 w 5874707"/>
                  <a:gd name="connsiteY2" fmla="*/ 1653436 h 3294345"/>
                  <a:gd name="connsiteX3" fmla="*/ 4409162 w 5874707"/>
                  <a:gd name="connsiteY3" fmla="*/ 3294345 h 3294345"/>
                  <a:gd name="connsiteX4" fmla="*/ 5874707 w 5874707"/>
                  <a:gd name="connsiteY4" fmla="*/ 1653436 h 3294345"/>
                  <a:gd name="connsiteX0" fmla="*/ 0 w 5874707"/>
                  <a:gd name="connsiteY0" fmla="*/ 1653436 h 3294345"/>
                  <a:gd name="connsiteX1" fmla="*/ 1465545 w 5874707"/>
                  <a:gd name="connsiteY1" fmla="*/ 0 h 3294345"/>
                  <a:gd name="connsiteX2" fmla="*/ 2931090 w 5874707"/>
                  <a:gd name="connsiteY2" fmla="*/ 1653436 h 3294345"/>
                  <a:gd name="connsiteX3" fmla="*/ 4409162 w 5874707"/>
                  <a:gd name="connsiteY3" fmla="*/ 3294345 h 3294345"/>
                  <a:gd name="connsiteX4" fmla="*/ 5874707 w 5874707"/>
                  <a:gd name="connsiteY4" fmla="*/ 1653436 h 3294345"/>
                  <a:gd name="connsiteX0" fmla="*/ 0 w 5874707"/>
                  <a:gd name="connsiteY0" fmla="*/ 1653436 h 3294345"/>
                  <a:gd name="connsiteX1" fmla="*/ 1465545 w 5874707"/>
                  <a:gd name="connsiteY1" fmla="*/ 0 h 3294345"/>
                  <a:gd name="connsiteX2" fmla="*/ 2931090 w 5874707"/>
                  <a:gd name="connsiteY2" fmla="*/ 1653436 h 3294345"/>
                  <a:gd name="connsiteX3" fmla="*/ 4409162 w 5874707"/>
                  <a:gd name="connsiteY3" fmla="*/ 3294345 h 3294345"/>
                  <a:gd name="connsiteX4" fmla="*/ 5874707 w 5874707"/>
                  <a:gd name="connsiteY4" fmla="*/ 1653436 h 3294345"/>
                  <a:gd name="connsiteX0" fmla="*/ 0 w 5874707"/>
                  <a:gd name="connsiteY0" fmla="*/ 1653436 h 3294345"/>
                  <a:gd name="connsiteX1" fmla="*/ 1465545 w 5874707"/>
                  <a:gd name="connsiteY1" fmla="*/ 0 h 3294345"/>
                  <a:gd name="connsiteX2" fmla="*/ 2931090 w 5874707"/>
                  <a:gd name="connsiteY2" fmla="*/ 1653436 h 3294345"/>
                  <a:gd name="connsiteX3" fmla="*/ 4409162 w 5874707"/>
                  <a:gd name="connsiteY3" fmla="*/ 3294345 h 3294345"/>
                  <a:gd name="connsiteX4" fmla="*/ 5874707 w 5874707"/>
                  <a:gd name="connsiteY4" fmla="*/ 1653436 h 3294345"/>
                  <a:gd name="connsiteX0" fmla="*/ 0 w 5874707"/>
                  <a:gd name="connsiteY0" fmla="*/ 1653436 h 3294345"/>
                  <a:gd name="connsiteX1" fmla="*/ 1465545 w 5874707"/>
                  <a:gd name="connsiteY1" fmla="*/ 0 h 3294345"/>
                  <a:gd name="connsiteX2" fmla="*/ 2931090 w 5874707"/>
                  <a:gd name="connsiteY2" fmla="*/ 1653436 h 3294345"/>
                  <a:gd name="connsiteX3" fmla="*/ 4409162 w 5874707"/>
                  <a:gd name="connsiteY3" fmla="*/ 3294345 h 3294345"/>
                  <a:gd name="connsiteX4" fmla="*/ 5874707 w 5874707"/>
                  <a:gd name="connsiteY4" fmla="*/ 1653436 h 3294345"/>
                  <a:gd name="connsiteX0" fmla="*/ 0 w 5874707"/>
                  <a:gd name="connsiteY0" fmla="*/ 1653436 h 3294345"/>
                  <a:gd name="connsiteX1" fmla="*/ 1465545 w 5874707"/>
                  <a:gd name="connsiteY1" fmla="*/ 0 h 3294345"/>
                  <a:gd name="connsiteX2" fmla="*/ 2931090 w 5874707"/>
                  <a:gd name="connsiteY2" fmla="*/ 1653436 h 3294345"/>
                  <a:gd name="connsiteX3" fmla="*/ 4409162 w 5874707"/>
                  <a:gd name="connsiteY3" fmla="*/ 3294345 h 3294345"/>
                  <a:gd name="connsiteX4" fmla="*/ 5874707 w 5874707"/>
                  <a:gd name="connsiteY4" fmla="*/ 1653436 h 3294345"/>
                  <a:gd name="connsiteX0" fmla="*/ 0 w 5874707"/>
                  <a:gd name="connsiteY0" fmla="*/ 1653746 h 3294655"/>
                  <a:gd name="connsiteX1" fmla="*/ 1465545 w 5874707"/>
                  <a:gd name="connsiteY1" fmla="*/ 310 h 3294655"/>
                  <a:gd name="connsiteX2" fmla="*/ 2931090 w 5874707"/>
                  <a:gd name="connsiteY2" fmla="*/ 1653746 h 3294655"/>
                  <a:gd name="connsiteX3" fmla="*/ 4409162 w 5874707"/>
                  <a:gd name="connsiteY3" fmla="*/ 3294655 h 3294655"/>
                  <a:gd name="connsiteX4" fmla="*/ 5874707 w 5874707"/>
                  <a:gd name="connsiteY4" fmla="*/ 1653746 h 3294655"/>
                  <a:gd name="connsiteX0" fmla="*/ 0 w 5874707"/>
                  <a:gd name="connsiteY0" fmla="*/ 1653746 h 3294655"/>
                  <a:gd name="connsiteX1" fmla="*/ 1465545 w 5874707"/>
                  <a:gd name="connsiteY1" fmla="*/ 310 h 3294655"/>
                  <a:gd name="connsiteX2" fmla="*/ 2931090 w 5874707"/>
                  <a:gd name="connsiteY2" fmla="*/ 1653746 h 3294655"/>
                  <a:gd name="connsiteX3" fmla="*/ 4409162 w 5874707"/>
                  <a:gd name="connsiteY3" fmla="*/ 3294655 h 3294655"/>
                  <a:gd name="connsiteX4" fmla="*/ 5874707 w 5874707"/>
                  <a:gd name="connsiteY4" fmla="*/ 1653746 h 3294655"/>
                  <a:gd name="connsiteX0" fmla="*/ 0 w 5874707"/>
                  <a:gd name="connsiteY0" fmla="*/ 1653746 h 3294655"/>
                  <a:gd name="connsiteX1" fmla="*/ 1465545 w 5874707"/>
                  <a:gd name="connsiteY1" fmla="*/ 310 h 3294655"/>
                  <a:gd name="connsiteX2" fmla="*/ 2931090 w 5874707"/>
                  <a:gd name="connsiteY2" fmla="*/ 1653746 h 3294655"/>
                  <a:gd name="connsiteX3" fmla="*/ 4409162 w 5874707"/>
                  <a:gd name="connsiteY3" fmla="*/ 3294655 h 3294655"/>
                  <a:gd name="connsiteX4" fmla="*/ 5874707 w 5874707"/>
                  <a:gd name="connsiteY4" fmla="*/ 1653746 h 3294655"/>
                  <a:gd name="connsiteX0" fmla="*/ 0 w 5874707"/>
                  <a:gd name="connsiteY0" fmla="*/ 1653746 h 3296037"/>
                  <a:gd name="connsiteX1" fmla="*/ 1465545 w 5874707"/>
                  <a:gd name="connsiteY1" fmla="*/ 310 h 3296037"/>
                  <a:gd name="connsiteX2" fmla="*/ 2931090 w 5874707"/>
                  <a:gd name="connsiteY2" fmla="*/ 1653746 h 3296037"/>
                  <a:gd name="connsiteX3" fmla="*/ 4409162 w 5874707"/>
                  <a:gd name="connsiteY3" fmla="*/ 3294655 h 3296037"/>
                  <a:gd name="connsiteX4" fmla="*/ 5874707 w 5874707"/>
                  <a:gd name="connsiteY4" fmla="*/ 1653746 h 3296037"/>
                  <a:gd name="connsiteX0" fmla="*/ 0 w 5874707"/>
                  <a:gd name="connsiteY0" fmla="*/ 1653746 h 3297041"/>
                  <a:gd name="connsiteX1" fmla="*/ 1465545 w 5874707"/>
                  <a:gd name="connsiteY1" fmla="*/ 310 h 3297041"/>
                  <a:gd name="connsiteX2" fmla="*/ 2931090 w 5874707"/>
                  <a:gd name="connsiteY2" fmla="*/ 1653746 h 3297041"/>
                  <a:gd name="connsiteX3" fmla="*/ 4409162 w 5874707"/>
                  <a:gd name="connsiteY3" fmla="*/ 3294655 h 3297041"/>
                  <a:gd name="connsiteX4" fmla="*/ 5874707 w 5874707"/>
                  <a:gd name="connsiteY4" fmla="*/ 1653746 h 3297041"/>
                  <a:gd name="connsiteX0" fmla="*/ 0 w 5874707"/>
                  <a:gd name="connsiteY0" fmla="*/ 1653746 h 3297041"/>
                  <a:gd name="connsiteX1" fmla="*/ 1465545 w 5874707"/>
                  <a:gd name="connsiteY1" fmla="*/ 310 h 3297041"/>
                  <a:gd name="connsiteX2" fmla="*/ 2931090 w 5874707"/>
                  <a:gd name="connsiteY2" fmla="*/ 1653746 h 3297041"/>
                  <a:gd name="connsiteX3" fmla="*/ 4409162 w 5874707"/>
                  <a:gd name="connsiteY3" fmla="*/ 3294655 h 3297041"/>
                  <a:gd name="connsiteX4" fmla="*/ 5874707 w 5874707"/>
                  <a:gd name="connsiteY4" fmla="*/ 1653746 h 3297041"/>
                  <a:gd name="connsiteX0" fmla="*/ 0 w 5874707"/>
                  <a:gd name="connsiteY0" fmla="*/ 1653746 h 3297041"/>
                  <a:gd name="connsiteX1" fmla="*/ 1465545 w 5874707"/>
                  <a:gd name="connsiteY1" fmla="*/ 310 h 3297041"/>
                  <a:gd name="connsiteX2" fmla="*/ 2931090 w 5874707"/>
                  <a:gd name="connsiteY2" fmla="*/ 1653746 h 3297041"/>
                  <a:gd name="connsiteX3" fmla="*/ 4409162 w 5874707"/>
                  <a:gd name="connsiteY3" fmla="*/ 3294655 h 3297041"/>
                  <a:gd name="connsiteX4" fmla="*/ 5874707 w 5874707"/>
                  <a:gd name="connsiteY4" fmla="*/ 1653746 h 3297041"/>
                  <a:gd name="connsiteX0" fmla="*/ 0 w 5874707"/>
                  <a:gd name="connsiteY0" fmla="*/ 1653746 h 3297041"/>
                  <a:gd name="connsiteX1" fmla="*/ 1465545 w 5874707"/>
                  <a:gd name="connsiteY1" fmla="*/ 310 h 3297041"/>
                  <a:gd name="connsiteX2" fmla="*/ 2931090 w 5874707"/>
                  <a:gd name="connsiteY2" fmla="*/ 1653746 h 3297041"/>
                  <a:gd name="connsiteX3" fmla="*/ 4409162 w 5874707"/>
                  <a:gd name="connsiteY3" fmla="*/ 3294655 h 3297041"/>
                  <a:gd name="connsiteX4" fmla="*/ 5874707 w 5874707"/>
                  <a:gd name="connsiteY4" fmla="*/ 1653746 h 3297041"/>
                  <a:gd name="connsiteX0" fmla="*/ 0 w 5874707"/>
                  <a:gd name="connsiteY0" fmla="*/ 1653746 h 3297041"/>
                  <a:gd name="connsiteX1" fmla="*/ 1465545 w 5874707"/>
                  <a:gd name="connsiteY1" fmla="*/ 310 h 3297041"/>
                  <a:gd name="connsiteX2" fmla="*/ 2931090 w 5874707"/>
                  <a:gd name="connsiteY2" fmla="*/ 1653746 h 3297041"/>
                  <a:gd name="connsiteX3" fmla="*/ 4409162 w 5874707"/>
                  <a:gd name="connsiteY3" fmla="*/ 3294655 h 3297041"/>
                  <a:gd name="connsiteX4" fmla="*/ 5874707 w 5874707"/>
                  <a:gd name="connsiteY4" fmla="*/ 1653746 h 3297041"/>
                  <a:gd name="connsiteX0" fmla="*/ 0 w 5874707"/>
                  <a:gd name="connsiteY0" fmla="*/ 1653746 h 3294900"/>
                  <a:gd name="connsiteX1" fmla="*/ 1465545 w 5874707"/>
                  <a:gd name="connsiteY1" fmla="*/ 310 h 3294900"/>
                  <a:gd name="connsiteX2" fmla="*/ 2931090 w 5874707"/>
                  <a:gd name="connsiteY2" fmla="*/ 1653746 h 3294900"/>
                  <a:gd name="connsiteX3" fmla="*/ 4409162 w 5874707"/>
                  <a:gd name="connsiteY3" fmla="*/ 3294655 h 3294900"/>
                  <a:gd name="connsiteX4" fmla="*/ 5874707 w 5874707"/>
                  <a:gd name="connsiteY4" fmla="*/ 1653746 h 3294900"/>
                  <a:gd name="connsiteX0" fmla="*/ 0 w 4409162"/>
                  <a:gd name="connsiteY0" fmla="*/ 1653746 h 3294900"/>
                  <a:gd name="connsiteX1" fmla="*/ 1465545 w 4409162"/>
                  <a:gd name="connsiteY1" fmla="*/ 310 h 3294900"/>
                  <a:gd name="connsiteX2" fmla="*/ 2931090 w 4409162"/>
                  <a:gd name="connsiteY2" fmla="*/ 1653746 h 3294900"/>
                  <a:gd name="connsiteX3" fmla="*/ 4409162 w 4409162"/>
                  <a:gd name="connsiteY3" fmla="*/ 3294655 h 3294900"/>
                  <a:gd name="connsiteX0" fmla="*/ 0 w 2931090"/>
                  <a:gd name="connsiteY0" fmla="*/ 1653746 h 1653746"/>
                  <a:gd name="connsiteX1" fmla="*/ 1465545 w 2931090"/>
                  <a:gd name="connsiteY1" fmla="*/ 310 h 1653746"/>
                  <a:gd name="connsiteX2" fmla="*/ 2931090 w 2931090"/>
                  <a:gd name="connsiteY2" fmla="*/ 1653746 h 1653746"/>
                  <a:gd name="connsiteX0" fmla="*/ 0 w 1465545"/>
                  <a:gd name="connsiteY0" fmla="*/ 1653746 h 1653746"/>
                  <a:gd name="connsiteX1" fmla="*/ 1465545 w 1465545"/>
                  <a:gd name="connsiteY1" fmla="*/ 310 h 165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65545" h="1653746">
                    <a:moveTo>
                      <a:pt x="0" y="1653746"/>
                    </a:moveTo>
                    <a:cubicBezTo>
                      <a:pt x="576197" y="351039"/>
                      <a:pt x="1215024" y="-12216"/>
                      <a:pt x="1465545" y="31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73" name="フリーフォーム 57">
                <a:extLst>
                  <a:ext uri="{FF2B5EF4-FFF2-40B4-BE49-F238E27FC236}">
                    <a16:creationId xmlns:a16="http://schemas.microsoft.com/office/drawing/2014/main" id="{7D1F903D-6BBE-46E4-9923-5F5A30A220A5}"/>
                  </a:ext>
                </a:extLst>
              </p:cNvPr>
              <p:cNvSpPr/>
              <p:nvPr/>
            </p:nvSpPr>
            <p:spPr>
              <a:xfrm>
                <a:off x="1350971" y="2602683"/>
                <a:ext cx="4409162" cy="3294590"/>
              </a:xfrm>
              <a:custGeom>
                <a:avLst/>
                <a:gdLst>
                  <a:gd name="connsiteX0" fmla="*/ 0 w 5874707"/>
                  <a:gd name="connsiteY0" fmla="*/ 1653436 h 3294345"/>
                  <a:gd name="connsiteX1" fmla="*/ 1465545 w 5874707"/>
                  <a:gd name="connsiteY1" fmla="*/ 0 h 3294345"/>
                  <a:gd name="connsiteX2" fmla="*/ 2931090 w 5874707"/>
                  <a:gd name="connsiteY2" fmla="*/ 1653436 h 3294345"/>
                  <a:gd name="connsiteX3" fmla="*/ 4409162 w 5874707"/>
                  <a:gd name="connsiteY3" fmla="*/ 3294345 h 3294345"/>
                  <a:gd name="connsiteX4" fmla="*/ 5874707 w 5874707"/>
                  <a:gd name="connsiteY4" fmla="*/ 1653436 h 3294345"/>
                  <a:gd name="connsiteX0" fmla="*/ 0 w 5874707"/>
                  <a:gd name="connsiteY0" fmla="*/ 1653436 h 3294345"/>
                  <a:gd name="connsiteX1" fmla="*/ 1465545 w 5874707"/>
                  <a:gd name="connsiteY1" fmla="*/ 0 h 3294345"/>
                  <a:gd name="connsiteX2" fmla="*/ 2931090 w 5874707"/>
                  <a:gd name="connsiteY2" fmla="*/ 1653436 h 3294345"/>
                  <a:gd name="connsiteX3" fmla="*/ 4409162 w 5874707"/>
                  <a:gd name="connsiteY3" fmla="*/ 3294345 h 3294345"/>
                  <a:gd name="connsiteX4" fmla="*/ 5874707 w 5874707"/>
                  <a:gd name="connsiteY4" fmla="*/ 1653436 h 3294345"/>
                  <a:gd name="connsiteX0" fmla="*/ 0 w 5874707"/>
                  <a:gd name="connsiteY0" fmla="*/ 1653436 h 3294345"/>
                  <a:gd name="connsiteX1" fmla="*/ 1465545 w 5874707"/>
                  <a:gd name="connsiteY1" fmla="*/ 0 h 3294345"/>
                  <a:gd name="connsiteX2" fmla="*/ 2931090 w 5874707"/>
                  <a:gd name="connsiteY2" fmla="*/ 1653436 h 3294345"/>
                  <a:gd name="connsiteX3" fmla="*/ 4409162 w 5874707"/>
                  <a:gd name="connsiteY3" fmla="*/ 3294345 h 3294345"/>
                  <a:gd name="connsiteX4" fmla="*/ 5874707 w 5874707"/>
                  <a:gd name="connsiteY4" fmla="*/ 1653436 h 3294345"/>
                  <a:gd name="connsiteX0" fmla="*/ 0 w 5874707"/>
                  <a:gd name="connsiteY0" fmla="*/ 1653436 h 3294345"/>
                  <a:gd name="connsiteX1" fmla="*/ 1465545 w 5874707"/>
                  <a:gd name="connsiteY1" fmla="*/ 0 h 3294345"/>
                  <a:gd name="connsiteX2" fmla="*/ 2931090 w 5874707"/>
                  <a:gd name="connsiteY2" fmla="*/ 1653436 h 3294345"/>
                  <a:gd name="connsiteX3" fmla="*/ 4409162 w 5874707"/>
                  <a:gd name="connsiteY3" fmla="*/ 3294345 h 3294345"/>
                  <a:gd name="connsiteX4" fmla="*/ 5874707 w 5874707"/>
                  <a:gd name="connsiteY4" fmla="*/ 1653436 h 3294345"/>
                  <a:gd name="connsiteX0" fmla="*/ 0 w 5874707"/>
                  <a:gd name="connsiteY0" fmla="*/ 1653436 h 3294345"/>
                  <a:gd name="connsiteX1" fmla="*/ 1465545 w 5874707"/>
                  <a:gd name="connsiteY1" fmla="*/ 0 h 3294345"/>
                  <a:gd name="connsiteX2" fmla="*/ 2931090 w 5874707"/>
                  <a:gd name="connsiteY2" fmla="*/ 1653436 h 3294345"/>
                  <a:gd name="connsiteX3" fmla="*/ 4409162 w 5874707"/>
                  <a:gd name="connsiteY3" fmla="*/ 3294345 h 3294345"/>
                  <a:gd name="connsiteX4" fmla="*/ 5874707 w 5874707"/>
                  <a:gd name="connsiteY4" fmla="*/ 1653436 h 3294345"/>
                  <a:gd name="connsiteX0" fmla="*/ 0 w 5874707"/>
                  <a:gd name="connsiteY0" fmla="*/ 1653436 h 3294345"/>
                  <a:gd name="connsiteX1" fmla="*/ 1465545 w 5874707"/>
                  <a:gd name="connsiteY1" fmla="*/ 0 h 3294345"/>
                  <a:gd name="connsiteX2" fmla="*/ 2931090 w 5874707"/>
                  <a:gd name="connsiteY2" fmla="*/ 1653436 h 3294345"/>
                  <a:gd name="connsiteX3" fmla="*/ 4409162 w 5874707"/>
                  <a:gd name="connsiteY3" fmla="*/ 3294345 h 3294345"/>
                  <a:gd name="connsiteX4" fmla="*/ 5874707 w 5874707"/>
                  <a:gd name="connsiteY4" fmla="*/ 1653436 h 3294345"/>
                  <a:gd name="connsiteX0" fmla="*/ 0 w 5874707"/>
                  <a:gd name="connsiteY0" fmla="*/ 1653746 h 3294655"/>
                  <a:gd name="connsiteX1" fmla="*/ 1465545 w 5874707"/>
                  <a:gd name="connsiteY1" fmla="*/ 310 h 3294655"/>
                  <a:gd name="connsiteX2" fmla="*/ 2931090 w 5874707"/>
                  <a:gd name="connsiteY2" fmla="*/ 1653746 h 3294655"/>
                  <a:gd name="connsiteX3" fmla="*/ 4409162 w 5874707"/>
                  <a:gd name="connsiteY3" fmla="*/ 3294655 h 3294655"/>
                  <a:gd name="connsiteX4" fmla="*/ 5874707 w 5874707"/>
                  <a:gd name="connsiteY4" fmla="*/ 1653746 h 3294655"/>
                  <a:gd name="connsiteX0" fmla="*/ 0 w 5874707"/>
                  <a:gd name="connsiteY0" fmla="*/ 1653746 h 3294655"/>
                  <a:gd name="connsiteX1" fmla="*/ 1465545 w 5874707"/>
                  <a:gd name="connsiteY1" fmla="*/ 310 h 3294655"/>
                  <a:gd name="connsiteX2" fmla="*/ 2931090 w 5874707"/>
                  <a:gd name="connsiteY2" fmla="*/ 1653746 h 3294655"/>
                  <a:gd name="connsiteX3" fmla="*/ 4409162 w 5874707"/>
                  <a:gd name="connsiteY3" fmla="*/ 3294655 h 3294655"/>
                  <a:gd name="connsiteX4" fmla="*/ 5874707 w 5874707"/>
                  <a:gd name="connsiteY4" fmla="*/ 1653746 h 3294655"/>
                  <a:gd name="connsiteX0" fmla="*/ 0 w 5874707"/>
                  <a:gd name="connsiteY0" fmla="*/ 1653746 h 3294655"/>
                  <a:gd name="connsiteX1" fmla="*/ 1465545 w 5874707"/>
                  <a:gd name="connsiteY1" fmla="*/ 310 h 3294655"/>
                  <a:gd name="connsiteX2" fmla="*/ 2931090 w 5874707"/>
                  <a:gd name="connsiteY2" fmla="*/ 1653746 h 3294655"/>
                  <a:gd name="connsiteX3" fmla="*/ 4409162 w 5874707"/>
                  <a:gd name="connsiteY3" fmla="*/ 3294655 h 3294655"/>
                  <a:gd name="connsiteX4" fmla="*/ 5874707 w 5874707"/>
                  <a:gd name="connsiteY4" fmla="*/ 1653746 h 3294655"/>
                  <a:gd name="connsiteX0" fmla="*/ 0 w 5874707"/>
                  <a:gd name="connsiteY0" fmla="*/ 1653746 h 3296037"/>
                  <a:gd name="connsiteX1" fmla="*/ 1465545 w 5874707"/>
                  <a:gd name="connsiteY1" fmla="*/ 310 h 3296037"/>
                  <a:gd name="connsiteX2" fmla="*/ 2931090 w 5874707"/>
                  <a:gd name="connsiteY2" fmla="*/ 1653746 h 3296037"/>
                  <a:gd name="connsiteX3" fmla="*/ 4409162 w 5874707"/>
                  <a:gd name="connsiteY3" fmla="*/ 3294655 h 3296037"/>
                  <a:gd name="connsiteX4" fmla="*/ 5874707 w 5874707"/>
                  <a:gd name="connsiteY4" fmla="*/ 1653746 h 3296037"/>
                  <a:gd name="connsiteX0" fmla="*/ 0 w 5874707"/>
                  <a:gd name="connsiteY0" fmla="*/ 1653746 h 3297041"/>
                  <a:gd name="connsiteX1" fmla="*/ 1465545 w 5874707"/>
                  <a:gd name="connsiteY1" fmla="*/ 310 h 3297041"/>
                  <a:gd name="connsiteX2" fmla="*/ 2931090 w 5874707"/>
                  <a:gd name="connsiteY2" fmla="*/ 1653746 h 3297041"/>
                  <a:gd name="connsiteX3" fmla="*/ 4409162 w 5874707"/>
                  <a:gd name="connsiteY3" fmla="*/ 3294655 h 3297041"/>
                  <a:gd name="connsiteX4" fmla="*/ 5874707 w 5874707"/>
                  <a:gd name="connsiteY4" fmla="*/ 1653746 h 3297041"/>
                  <a:gd name="connsiteX0" fmla="*/ 0 w 5874707"/>
                  <a:gd name="connsiteY0" fmla="*/ 1653746 h 3297041"/>
                  <a:gd name="connsiteX1" fmla="*/ 1465545 w 5874707"/>
                  <a:gd name="connsiteY1" fmla="*/ 310 h 3297041"/>
                  <a:gd name="connsiteX2" fmla="*/ 2931090 w 5874707"/>
                  <a:gd name="connsiteY2" fmla="*/ 1653746 h 3297041"/>
                  <a:gd name="connsiteX3" fmla="*/ 4409162 w 5874707"/>
                  <a:gd name="connsiteY3" fmla="*/ 3294655 h 3297041"/>
                  <a:gd name="connsiteX4" fmla="*/ 5874707 w 5874707"/>
                  <a:gd name="connsiteY4" fmla="*/ 1653746 h 3297041"/>
                  <a:gd name="connsiteX0" fmla="*/ 0 w 5874707"/>
                  <a:gd name="connsiteY0" fmla="*/ 1653746 h 3297041"/>
                  <a:gd name="connsiteX1" fmla="*/ 1465545 w 5874707"/>
                  <a:gd name="connsiteY1" fmla="*/ 310 h 3297041"/>
                  <a:gd name="connsiteX2" fmla="*/ 2931090 w 5874707"/>
                  <a:gd name="connsiteY2" fmla="*/ 1653746 h 3297041"/>
                  <a:gd name="connsiteX3" fmla="*/ 4409162 w 5874707"/>
                  <a:gd name="connsiteY3" fmla="*/ 3294655 h 3297041"/>
                  <a:gd name="connsiteX4" fmla="*/ 5874707 w 5874707"/>
                  <a:gd name="connsiteY4" fmla="*/ 1653746 h 3297041"/>
                  <a:gd name="connsiteX0" fmla="*/ 0 w 5874707"/>
                  <a:gd name="connsiteY0" fmla="*/ 1653746 h 3297041"/>
                  <a:gd name="connsiteX1" fmla="*/ 1465545 w 5874707"/>
                  <a:gd name="connsiteY1" fmla="*/ 310 h 3297041"/>
                  <a:gd name="connsiteX2" fmla="*/ 2931090 w 5874707"/>
                  <a:gd name="connsiteY2" fmla="*/ 1653746 h 3297041"/>
                  <a:gd name="connsiteX3" fmla="*/ 4409162 w 5874707"/>
                  <a:gd name="connsiteY3" fmla="*/ 3294655 h 3297041"/>
                  <a:gd name="connsiteX4" fmla="*/ 5874707 w 5874707"/>
                  <a:gd name="connsiteY4" fmla="*/ 1653746 h 3297041"/>
                  <a:gd name="connsiteX0" fmla="*/ 0 w 5874707"/>
                  <a:gd name="connsiteY0" fmla="*/ 1653746 h 3297041"/>
                  <a:gd name="connsiteX1" fmla="*/ 1465545 w 5874707"/>
                  <a:gd name="connsiteY1" fmla="*/ 310 h 3297041"/>
                  <a:gd name="connsiteX2" fmla="*/ 2931090 w 5874707"/>
                  <a:gd name="connsiteY2" fmla="*/ 1653746 h 3297041"/>
                  <a:gd name="connsiteX3" fmla="*/ 4409162 w 5874707"/>
                  <a:gd name="connsiteY3" fmla="*/ 3294655 h 3297041"/>
                  <a:gd name="connsiteX4" fmla="*/ 5874707 w 5874707"/>
                  <a:gd name="connsiteY4" fmla="*/ 1653746 h 3297041"/>
                  <a:gd name="connsiteX0" fmla="*/ 0 w 5874707"/>
                  <a:gd name="connsiteY0" fmla="*/ 1653746 h 3294900"/>
                  <a:gd name="connsiteX1" fmla="*/ 1465545 w 5874707"/>
                  <a:gd name="connsiteY1" fmla="*/ 310 h 3294900"/>
                  <a:gd name="connsiteX2" fmla="*/ 2931090 w 5874707"/>
                  <a:gd name="connsiteY2" fmla="*/ 1653746 h 3294900"/>
                  <a:gd name="connsiteX3" fmla="*/ 4409162 w 5874707"/>
                  <a:gd name="connsiteY3" fmla="*/ 3294655 h 3294900"/>
                  <a:gd name="connsiteX4" fmla="*/ 5874707 w 5874707"/>
                  <a:gd name="connsiteY4" fmla="*/ 1653746 h 3294900"/>
                  <a:gd name="connsiteX0" fmla="*/ 0 w 4409162"/>
                  <a:gd name="connsiteY0" fmla="*/ 0 h 3294590"/>
                  <a:gd name="connsiteX1" fmla="*/ 1465545 w 4409162"/>
                  <a:gd name="connsiteY1" fmla="*/ 1653436 h 3294590"/>
                  <a:gd name="connsiteX2" fmla="*/ 2943617 w 4409162"/>
                  <a:gd name="connsiteY2" fmla="*/ 3294345 h 3294590"/>
                  <a:gd name="connsiteX3" fmla="*/ 4409162 w 4409162"/>
                  <a:gd name="connsiteY3" fmla="*/ 1653436 h 3294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09162" h="3294590">
                    <a:moveTo>
                      <a:pt x="0" y="0"/>
                    </a:moveTo>
                    <a:cubicBezTo>
                      <a:pt x="250521" y="12526"/>
                      <a:pt x="1037573" y="465550"/>
                      <a:pt x="1465545" y="1653436"/>
                    </a:cubicBezTo>
                    <a:cubicBezTo>
                      <a:pt x="1893517" y="2841322"/>
                      <a:pt x="2490591" y="3306872"/>
                      <a:pt x="2943617" y="3294345"/>
                    </a:cubicBezTo>
                    <a:cubicBezTo>
                      <a:pt x="3396643" y="3281818"/>
                      <a:pt x="3884113" y="2599150"/>
                      <a:pt x="4409162" y="1653436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ea typeface="HG丸ｺﾞｼｯｸM-PRO" panose="020F0600000000000000" pitchFamily="50" charset="-128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7F657F0C-B1B0-4853-8FD5-4AAFF15E8B77}"/>
                  </a:ext>
                </a:extLst>
              </p:cNvPr>
              <p:cNvSpPr/>
              <p:nvPr/>
            </p:nvSpPr>
            <p:spPr>
              <a:xfrm>
                <a:off x="1408844" y="1866623"/>
                <a:ext cx="58509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ja-JP" altLang="en-US" sz="36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7F657F0C-B1B0-4853-8FD5-4AAFF15E8B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44" y="1866623"/>
                <a:ext cx="585097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正方形/長方形 76">
                <a:extLst>
                  <a:ext uri="{FF2B5EF4-FFF2-40B4-BE49-F238E27FC236}">
                    <a16:creationId xmlns:a16="http://schemas.microsoft.com/office/drawing/2014/main" id="{7BBEFA54-02E6-4EE8-A807-D8D4842D24BD}"/>
                  </a:ext>
                </a:extLst>
              </p:cNvPr>
              <p:cNvSpPr/>
              <p:nvPr/>
            </p:nvSpPr>
            <p:spPr>
              <a:xfrm>
                <a:off x="1730970" y="1281460"/>
                <a:ext cx="55662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ja-JP" altLang="en-US" sz="36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7" name="正方形/長方形 76">
                <a:extLst>
                  <a:ext uri="{FF2B5EF4-FFF2-40B4-BE49-F238E27FC236}">
                    <a16:creationId xmlns:a16="http://schemas.microsoft.com/office/drawing/2014/main" id="{7BBEFA54-02E6-4EE8-A807-D8D4842D2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970" y="1281460"/>
                <a:ext cx="556626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正方形/長方形 77">
                <a:extLst>
                  <a:ext uri="{FF2B5EF4-FFF2-40B4-BE49-F238E27FC236}">
                    <a16:creationId xmlns:a16="http://schemas.microsoft.com/office/drawing/2014/main" id="{56D72D2C-E3CE-428D-9D73-4F723F92CC11}"/>
                  </a:ext>
                </a:extLst>
              </p:cNvPr>
              <p:cNvSpPr/>
              <p:nvPr/>
            </p:nvSpPr>
            <p:spPr>
              <a:xfrm>
                <a:off x="1105484" y="2323817"/>
                <a:ext cx="92576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ja-JP" alt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ja-JP" altLang="en-US" sz="36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8" name="正方形/長方形 77">
                <a:extLst>
                  <a:ext uri="{FF2B5EF4-FFF2-40B4-BE49-F238E27FC236}">
                    <a16:creationId xmlns:a16="http://schemas.microsoft.com/office/drawing/2014/main" id="{56D72D2C-E3CE-428D-9D73-4F723F92CC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484" y="2323817"/>
                <a:ext cx="925766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正方形/長方形 78">
                <a:extLst>
                  <a:ext uri="{FF2B5EF4-FFF2-40B4-BE49-F238E27FC236}">
                    <a16:creationId xmlns:a16="http://schemas.microsoft.com/office/drawing/2014/main" id="{7BC1BD31-29FE-4D7F-9D89-D9748428B945}"/>
                  </a:ext>
                </a:extLst>
              </p:cNvPr>
              <p:cNvSpPr/>
              <p:nvPr/>
            </p:nvSpPr>
            <p:spPr>
              <a:xfrm>
                <a:off x="553239" y="4556065"/>
                <a:ext cx="148963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36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9" name="正方形/長方形 78">
                <a:extLst>
                  <a:ext uri="{FF2B5EF4-FFF2-40B4-BE49-F238E27FC236}">
                    <a16:creationId xmlns:a16="http://schemas.microsoft.com/office/drawing/2014/main" id="{7BC1BD31-29FE-4D7F-9D89-D9748428B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39" y="4556065"/>
                <a:ext cx="1489639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63B87EC7-E1BD-4657-A60C-7394DE2C0835}"/>
              </a:ext>
            </a:extLst>
          </p:cNvPr>
          <p:cNvCxnSpPr/>
          <p:nvPr/>
        </p:nvCxnSpPr>
        <p:spPr>
          <a:xfrm flipH="1">
            <a:off x="1991544" y="4888217"/>
            <a:ext cx="7526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F98C6201-132F-49E7-8E2C-1CD6251E7C52}"/>
              </a:ext>
            </a:extLst>
          </p:cNvPr>
          <p:cNvCxnSpPr/>
          <p:nvPr/>
        </p:nvCxnSpPr>
        <p:spPr>
          <a:xfrm>
            <a:off x="1969580" y="1800641"/>
            <a:ext cx="0" cy="4176464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98B792C5-12E4-4962-B387-0F32E1525B8A}"/>
              </a:ext>
            </a:extLst>
          </p:cNvPr>
          <p:cNvCxnSpPr/>
          <p:nvPr/>
        </p:nvCxnSpPr>
        <p:spPr>
          <a:xfrm flipH="1">
            <a:off x="1969580" y="3888873"/>
            <a:ext cx="6624736" cy="0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正方形/長方形 82">
                <a:extLst>
                  <a:ext uri="{FF2B5EF4-FFF2-40B4-BE49-F238E27FC236}">
                    <a16:creationId xmlns:a16="http://schemas.microsoft.com/office/drawing/2014/main" id="{CB9841F3-8BC9-44CC-80A3-4FB9FC47CBD6}"/>
                  </a:ext>
                </a:extLst>
              </p:cNvPr>
              <p:cNvSpPr/>
              <p:nvPr/>
            </p:nvSpPr>
            <p:spPr>
              <a:xfrm>
                <a:off x="7522082" y="5131654"/>
                <a:ext cx="1728358" cy="8924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ja-JP" altLang="en-US" sz="24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位置</a:t>
                </a:r>
                <a:r>
                  <a:rPr lang="ja-JP" altLang="en-US" sz="2400" b="1" i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・</a:t>
                </a:r>
                <a14:m>
                  <m:oMath xmlns:m="http://schemas.openxmlformats.org/officeDocument/2006/math">
                    <m:r>
                      <a:rPr lang="ja-JP" altLang="en-US" sz="2400" b="1" i="1">
                        <a:latin typeface="Cambria Math" panose="02040503050406030204" pitchFamily="18" charset="0"/>
                      </a:rPr>
                      <m:t>座標</m:t>
                    </m:r>
                  </m:oMath>
                </a14:m>
                <a:endParaRPr lang="en-US" altLang="ja-JP" sz="2400" b="1" i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24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変位</a:t>
                </a:r>
                <a14:m>
                  <m:oMath xmlns:m="http://schemas.openxmlformats.org/officeDocument/2006/math">
                    <m:r>
                      <a:rPr lang="ja-JP" altLang="en-US" sz="2400" b="1" i="1">
                        <a:latin typeface="Cambria Math" panose="02040503050406030204" pitchFamily="18" charset="0"/>
                      </a:rPr>
                      <m:t>　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ja-JP" altLang="en-US" sz="2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3" name="正方形/長方形 82">
                <a:extLst>
                  <a:ext uri="{FF2B5EF4-FFF2-40B4-BE49-F238E27FC236}">
                    <a16:creationId xmlns:a16="http://schemas.microsoft.com/office/drawing/2014/main" id="{CB9841F3-8BC9-44CC-80A3-4FB9FC47C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082" y="5131654"/>
                <a:ext cx="1728358" cy="892488"/>
              </a:xfrm>
              <a:prstGeom prst="rect">
                <a:avLst/>
              </a:prstGeom>
              <a:blipFill>
                <a:blip r:embed="rId18"/>
                <a:stretch>
                  <a:fillRect l="-5654" t="-7534" r="-2827" b="-130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正方形/長方形 83">
                <a:extLst>
                  <a:ext uri="{FF2B5EF4-FFF2-40B4-BE49-F238E27FC236}">
                    <a16:creationId xmlns:a16="http://schemas.microsoft.com/office/drawing/2014/main" id="{9119FCAD-8C79-4F8E-82DE-6CF318184122}"/>
                  </a:ext>
                </a:extLst>
              </p:cNvPr>
              <p:cNvSpPr/>
              <p:nvPr/>
            </p:nvSpPr>
            <p:spPr>
              <a:xfrm>
                <a:off x="7980124" y="2507194"/>
                <a:ext cx="98777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ja-JP" altLang="en-US" sz="24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速度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ja-JP" altLang="en-US" sz="2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4" name="正方形/長方形 83">
                <a:extLst>
                  <a:ext uri="{FF2B5EF4-FFF2-40B4-BE49-F238E27FC236}">
                    <a16:creationId xmlns:a16="http://schemas.microsoft.com/office/drawing/2014/main" id="{9119FCAD-8C79-4F8E-82DE-6CF318184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124" y="2507194"/>
                <a:ext cx="987771" cy="461665"/>
              </a:xfrm>
              <a:prstGeom prst="rect">
                <a:avLst/>
              </a:prstGeom>
              <a:blipFill>
                <a:blip r:embed="rId19"/>
                <a:stretch>
                  <a:fillRect l="-9259" t="-14474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正方形/長方形 84">
                <a:extLst>
                  <a:ext uri="{FF2B5EF4-FFF2-40B4-BE49-F238E27FC236}">
                    <a16:creationId xmlns:a16="http://schemas.microsoft.com/office/drawing/2014/main" id="{CAF356FC-C0F2-4B5E-A4CD-15EA45AFBB63}"/>
                  </a:ext>
                </a:extLst>
              </p:cNvPr>
              <p:cNvSpPr/>
              <p:nvPr/>
            </p:nvSpPr>
            <p:spPr>
              <a:xfrm>
                <a:off x="6706486" y="1860801"/>
                <a:ext cx="130356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ja-JP" altLang="en-US" sz="2400" b="1" dirty="0">
                    <a:solidFill>
                      <a:srgbClr val="00B05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加速度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ja-JP" altLang="en-US" sz="2400" b="1" dirty="0">
                  <a:solidFill>
                    <a:srgbClr val="00B05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5" name="正方形/長方形 84">
                <a:extLst>
                  <a:ext uri="{FF2B5EF4-FFF2-40B4-BE49-F238E27FC236}">
                    <a16:creationId xmlns:a16="http://schemas.microsoft.com/office/drawing/2014/main" id="{CAF356FC-C0F2-4B5E-A4CD-15EA45AFBB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486" y="1860801"/>
                <a:ext cx="1303562" cy="461665"/>
              </a:xfrm>
              <a:prstGeom prst="rect">
                <a:avLst/>
              </a:prstGeom>
              <a:blipFill>
                <a:blip r:embed="rId20"/>
                <a:stretch>
                  <a:fillRect l="-7009" t="-14474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正方形/長方形 85">
                <a:extLst>
                  <a:ext uri="{FF2B5EF4-FFF2-40B4-BE49-F238E27FC236}">
                    <a16:creationId xmlns:a16="http://schemas.microsoft.com/office/drawing/2014/main" id="{2519764F-F717-45B4-A069-A93BE63A6A0F}"/>
                  </a:ext>
                </a:extLst>
              </p:cNvPr>
              <p:cNvSpPr/>
              <p:nvPr/>
            </p:nvSpPr>
            <p:spPr>
              <a:xfrm>
                <a:off x="7079380" y="1364687"/>
                <a:ext cx="314304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ja-JP" sz="32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ja-JP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32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ja-JP" sz="32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2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ja-JP" altLang="en-US" sz="32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32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3200" dirty="0">
                  <a:solidFill>
                    <a:srgbClr val="00B05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6" name="正方形/長方形 85">
                <a:extLst>
                  <a:ext uri="{FF2B5EF4-FFF2-40B4-BE49-F238E27FC236}">
                    <a16:creationId xmlns:a16="http://schemas.microsoft.com/office/drawing/2014/main" id="{2519764F-F717-45B4-A069-A93BE63A6A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380" y="1364687"/>
                <a:ext cx="3143040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正方形/長方形 86">
                <a:extLst>
                  <a:ext uri="{FF2B5EF4-FFF2-40B4-BE49-F238E27FC236}">
                    <a16:creationId xmlns:a16="http://schemas.microsoft.com/office/drawing/2014/main" id="{DA2E1BD9-48D4-4E43-B267-7D13F12CD53F}"/>
                  </a:ext>
                </a:extLst>
              </p:cNvPr>
              <p:cNvSpPr/>
              <p:nvPr/>
            </p:nvSpPr>
            <p:spPr>
              <a:xfrm>
                <a:off x="7425073" y="5885670"/>
                <a:ext cx="232666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𝐴𝑠𝑖𝑛</m:t>
                      </m:r>
                      <m:r>
                        <a:rPr lang="ja-JP" altLang="en-US" sz="3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3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3200" dirty="0">
                  <a:solidFill>
                    <a:schemeClr val="tx1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7" name="正方形/長方形 86">
                <a:extLst>
                  <a:ext uri="{FF2B5EF4-FFF2-40B4-BE49-F238E27FC236}">
                    <a16:creationId xmlns:a16="http://schemas.microsoft.com/office/drawing/2014/main" id="{DA2E1BD9-48D4-4E43-B267-7D13F12CD5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073" y="5885670"/>
                <a:ext cx="2326663" cy="58477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正方形/長方形 87">
                <a:extLst>
                  <a:ext uri="{FF2B5EF4-FFF2-40B4-BE49-F238E27FC236}">
                    <a16:creationId xmlns:a16="http://schemas.microsoft.com/office/drawing/2014/main" id="{BCF55389-C1E6-4033-9C3B-F1E50E3E86C0}"/>
                  </a:ext>
                </a:extLst>
              </p:cNvPr>
              <p:cNvSpPr/>
              <p:nvPr/>
            </p:nvSpPr>
            <p:spPr>
              <a:xfrm>
                <a:off x="9273084" y="2451705"/>
                <a:ext cx="267092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32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ja-JP" altLang="en-US" sz="32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32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ja-JP" altLang="en-US" sz="32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32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32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8" name="正方形/長方形 87">
                <a:extLst>
                  <a:ext uri="{FF2B5EF4-FFF2-40B4-BE49-F238E27FC236}">
                    <a16:creationId xmlns:a16="http://schemas.microsoft.com/office/drawing/2014/main" id="{BCF55389-C1E6-4033-9C3B-F1E50E3E86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084" y="2451705"/>
                <a:ext cx="2670924" cy="58477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46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単振動の基本知識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89" name="コンテンツ プレースホルダー 2">
            <a:extLst>
              <a:ext uri="{FF2B5EF4-FFF2-40B4-BE49-F238E27FC236}">
                <a16:creationId xmlns:a16="http://schemas.microsoft.com/office/drawing/2014/main" id="{4A405862-F618-461E-94DE-B27C175281D2}"/>
              </a:ext>
            </a:extLst>
          </p:cNvPr>
          <p:cNvSpPr txBox="1">
            <a:spLocks/>
          </p:cNvSpPr>
          <p:nvPr/>
        </p:nvSpPr>
        <p:spPr>
          <a:xfrm>
            <a:off x="1055440" y="1879653"/>
            <a:ext cx="9865096" cy="233531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HG丸ｺﾞｼｯｸM-PRO" panose="020F0600000000000000" pitchFamily="50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HG丸ｺﾞｼｯｸM-PRO" panose="020F06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HG丸ｺﾞｼｯｸM-PRO" panose="020F06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HG丸ｺﾞｼｯｸM-PRO" panose="020F06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HG丸ｺﾞｼｯｸM-PRO" panose="020F06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dirty="0"/>
              <a:t>①速度最大・・・　　　　　　　　速度０・・・</a:t>
            </a:r>
            <a:endParaRPr lang="en-US" altLang="ja-JP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800" dirty="0"/>
              <a:t>②加速度最大・・・　　　　　　加速度０・・・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正方形/長方形 89">
                <a:extLst>
                  <a:ext uri="{FF2B5EF4-FFF2-40B4-BE49-F238E27FC236}">
                    <a16:creationId xmlns:a16="http://schemas.microsoft.com/office/drawing/2014/main" id="{16DFA45D-754A-49B0-BB83-AC78BE0FFBEF}"/>
                  </a:ext>
                </a:extLst>
              </p:cNvPr>
              <p:cNvSpPr/>
              <p:nvPr/>
            </p:nvSpPr>
            <p:spPr>
              <a:xfrm>
                <a:off x="5643593" y="1807490"/>
                <a:ext cx="573106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ja-JP" altLang="en-US" sz="36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0" name="正方形/長方形 89">
                <a:extLst>
                  <a:ext uri="{FF2B5EF4-FFF2-40B4-BE49-F238E27FC236}">
                    <a16:creationId xmlns:a16="http://schemas.microsoft.com/office/drawing/2014/main" id="{16DFA45D-754A-49B0-BB83-AC78BE0FF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593" y="1807490"/>
                <a:ext cx="573106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正方形/長方形 90">
                <a:extLst>
                  <a:ext uri="{FF2B5EF4-FFF2-40B4-BE49-F238E27FC236}">
                    <a16:creationId xmlns:a16="http://schemas.microsoft.com/office/drawing/2014/main" id="{B1918F2D-1324-4C1D-B1D5-B356F1B5D11A}"/>
                  </a:ext>
                </a:extLst>
              </p:cNvPr>
              <p:cNvSpPr/>
              <p:nvPr/>
            </p:nvSpPr>
            <p:spPr>
              <a:xfrm>
                <a:off x="9091422" y="1447449"/>
                <a:ext cx="573106" cy="1125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ja-JP" altLang="en-US" sz="36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1" name="正方形/長方形 90">
                <a:extLst>
                  <a:ext uri="{FF2B5EF4-FFF2-40B4-BE49-F238E27FC236}">
                    <a16:creationId xmlns:a16="http://schemas.microsoft.com/office/drawing/2014/main" id="{B1918F2D-1324-4C1D-B1D5-B356F1B5D1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1422" y="1447449"/>
                <a:ext cx="573106" cy="1125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正方形/長方形 91">
                <a:extLst>
                  <a:ext uri="{FF2B5EF4-FFF2-40B4-BE49-F238E27FC236}">
                    <a16:creationId xmlns:a16="http://schemas.microsoft.com/office/drawing/2014/main" id="{98E58433-56F9-458B-9C2A-EDEB5DAE87BB}"/>
                  </a:ext>
                </a:extLst>
              </p:cNvPr>
              <p:cNvSpPr/>
              <p:nvPr/>
            </p:nvSpPr>
            <p:spPr>
              <a:xfrm>
                <a:off x="9811503" y="1447449"/>
                <a:ext cx="827983" cy="11294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ja-JP" altLang="en-US" sz="36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2" name="正方形/長方形 91">
                <a:extLst>
                  <a:ext uri="{FF2B5EF4-FFF2-40B4-BE49-F238E27FC236}">
                    <a16:creationId xmlns:a16="http://schemas.microsoft.com/office/drawing/2014/main" id="{98E58433-56F9-458B-9C2A-EDEB5DAE87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503" y="1447449"/>
                <a:ext cx="827983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正方形/長方形 92">
                <a:extLst>
                  <a:ext uri="{FF2B5EF4-FFF2-40B4-BE49-F238E27FC236}">
                    <a16:creationId xmlns:a16="http://schemas.microsoft.com/office/drawing/2014/main" id="{0FC1594B-180D-4BBD-AD0E-B8FC21958D72}"/>
                  </a:ext>
                </a:extLst>
              </p:cNvPr>
              <p:cNvSpPr/>
              <p:nvPr/>
            </p:nvSpPr>
            <p:spPr>
              <a:xfrm>
                <a:off x="4995521" y="1519457"/>
                <a:ext cx="573106" cy="1125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ja-JP" altLang="en-US" sz="36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3" name="正方形/長方形 92">
                <a:extLst>
                  <a:ext uri="{FF2B5EF4-FFF2-40B4-BE49-F238E27FC236}">
                    <a16:creationId xmlns:a16="http://schemas.microsoft.com/office/drawing/2014/main" id="{0FC1594B-180D-4BBD-AD0E-B8FC21958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521" y="1519457"/>
                <a:ext cx="573106" cy="1125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正方形/長方形 93">
                <a:extLst>
                  <a:ext uri="{FF2B5EF4-FFF2-40B4-BE49-F238E27FC236}">
                    <a16:creationId xmlns:a16="http://schemas.microsoft.com/office/drawing/2014/main" id="{011F86CF-EB7C-4EC7-B609-2B414B62AFA7}"/>
                  </a:ext>
                </a:extLst>
              </p:cNvPr>
              <p:cNvSpPr/>
              <p:nvPr/>
            </p:nvSpPr>
            <p:spPr>
              <a:xfrm>
                <a:off x="4419458" y="1807490"/>
                <a:ext cx="543739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ja-JP" altLang="en-US" sz="36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4" name="正方形/長方形 93">
                <a:extLst>
                  <a:ext uri="{FF2B5EF4-FFF2-40B4-BE49-F238E27FC236}">
                    <a16:creationId xmlns:a16="http://schemas.microsoft.com/office/drawing/2014/main" id="{011F86CF-EB7C-4EC7-B609-2B414B62AF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458" y="1807490"/>
                <a:ext cx="54373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正方形/長方形 94">
                <a:extLst>
                  <a:ext uri="{FF2B5EF4-FFF2-40B4-BE49-F238E27FC236}">
                    <a16:creationId xmlns:a16="http://schemas.microsoft.com/office/drawing/2014/main" id="{8E86EDB7-BE32-4018-8592-9ABEA41FEB33}"/>
                  </a:ext>
                </a:extLst>
              </p:cNvPr>
              <p:cNvSpPr/>
              <p:nvPr/>
            </p:nvSpPr>
            <p:spPr>
              <a:xfrm>
                <a:off x="4586149" y="3180143"/>
                <a:ext cx="573106" cy="1125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ja-JP" altLang="en-US" sz="36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5" name="正方形/長方形 94">
                <a:extLst>
                  <a:ext uri="{FF2B5EF4-FFF2-40B4-BE49-F238E27FC236}">
                    <a16:creationId xmlns:a16="http://schemas.microsoft.com/office/drawing/2014/main" id="{8E86EDB7-BE32-4018-8592-9ABEA41FEB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149" y="3180143"/>
                <a:ext cx="573106" cy="1125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正方形/長方形 95">
                <a:extLst>
                  <a:ext uri="{FF2B5EF4-FFF2-40B4-BE49-F238E27FC236}">
                    <a16:creationId xmlns:a16="http://schemas.microsoft.com/office/drawing/2014/main" id="{178997DF-5EC6-481B-9B78-90E76AFB9F54}"/>
                  </a:ext>
                </a:extLst>
              </p:cNvPr>
              <p:cNvSpPr/>
              <p:nvPr/>
            </p:nvSpPr>
            <p:spPr>
              <a:xfrm>
                <a:off x="5234222" y="3180143"/>
                <a:ext cx="827983" cy="11294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ja-JP" altLang="en-US" sz="36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6" name="正方形/長方形 95">
                <a:extLst>
                  <a:ext uri="{FF2B5EF4-FFF2-40B4-BE49-F238E27FC236}">
                    <a16:creationId xmlns:a16="http://schemas.microsoft.com/office/drawing/2014/main" id="{178997DF-5EC6-481B-9B78-90E76AFB9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222" y="3180143"/>
                <a:ext cx="827983" cy="11294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正方形/長方形 96">
                <a:extLst>
                  <a:ext uri="{FF2B5EF4-FFF2-40B4-BE49-F238E27FC236}">
                    <a16:creationId xmlns:a16="http://schemas.microsoft.com/office/drawing/2014/main" id="{358ABD88-C678-45B8-B501-5A581F17F45F}"/>
                  </a:ext>
                </a:extLst>
              </p:cNvPr>
              <p:cNvSpPr/>
              <p:nvPr/>
            </p:nvSpPr>
            <p:spPr>
              <a:xfrm>
                <a:off x="10186235" y="3423523"/>
                <a:ext cx="573106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ja-JP" altLang="en-US" sz="36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7" name="正方形/長方形 96">
                <a:extLst>
                  <a:ext uri="{FF2B5EF4-FFF2-40B4-BE49-F238E27FC236}">
                    <a16:creationId xmlns:a16="http://schemas.microsoft.com/office/drawing/2014/main" id="{358ABD88-C678-45B8-B501-5A581F17F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235" y="3423523"/>
                <a:ext cx="573106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正方形/長方形 97">
                <a:extLst>
                  <a:ext uri="{FF2B5EF4-FFF2-40B4-BE49-F238E27FC236}">
                    <a16:creationId xmlns:a16="http://schemas.microsoft.com/office/drawing/2014/main" id="{102E093F-C999-4103-B87C-BB8F4ACFE796}"/>
                  </a:ext>
                </a:extLst>
              </p:cNvPr>
              <p:cNvSpPr/>
              <p:nvPr/>
            </p:nvSpPr>
            <p:spPr>
              <a:xfrm>
                <a:off x="9538163" y="3135490"/>
                <a:ext cx="573106" cy="1125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ja-JP" altLang="en-US" sz="36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8" name="正方形/長方形 97">
                <a:extLst>
                  <a:ext uri="{FF2B5EF4-FFF2-40B4-BE49-F238E27FC236}">
                    <a16:creationId xmlns:a16="http://schemas.microsoft.com/office/drawing/2014/main" id="{102E093F-C999-4103-B87C-BB8F4ACFE7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163" y="3135490"/>
                <a:ext cx="573106" cy="1125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正方形/長方形 98">
                <a:extLst>
                  <a:ext uri="{FF2B5EF4-FFF2-40B4-BE49-F238E27FC236}">
                    <a16:creationId xmlns:a16="http://schemas.microsoft.com/office/drawing/2014/main" id="{69958255-B065-476F-938C-AA1BC6E397FE}"/>
                  </a:ext>
                </a:extLst>
              </p:cNvPr>
              <p:cNvSpPr/>
              <p:nvPr/>
            </p:nvSpPr>
            <p:spPr>
              <a:xfrm>
                <a:off x="8962100" y="3423523"/>
                <a:ext cx="543739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ja-JP" altLang="en-US" sz="36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9" name="正方形/長方形 98">
                <a:extLst>
                  <a:ext uri="{FF2B5EF4-FFF2-40B4-BE49-F238E27FC236}">
                    <a16:creationId xmlns:a16="http://schemas.microsoft.com/office/drawing/2014/main" id="{69958255-B065-476F-938C-AA1BC6E397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2100" y="3423523"/>
                <a:ext cx="543739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5584ED2E-A5DF-4043-9A48-4764B543DD00}"/>
              </a:ext>
            </a:extLst>
          </p:cNvPr>
          <p:cNvSpPr/>
          <p:nvPr/>
        </p:nvSpPr>
        <p:spPr>
          <a:xfrm>
            <a:off x="1103409" y="4918593"/>
            <a:ext cx="8443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ea typeface="HG丸ｺﾞｼｯｸM-PRO" panose="020F0600000000000000" pitchFamily="50" charset="-128"/>
              </a:rPr>
              <a:t>※</a:t>
            </a:r>
            <a:r>
              <a:rPr lang="ja-JP" altLang="en-US" sz="2800" dirty="0">
                <a:ea typeface="HG丸ｺﾞｼｯｸM-PRO" panose="020F0600000000000000" pitchFamily="50" charset="-128"/>
              </a:rPr>
              <a:t>振動中心　　速度</a:t>
            </a:r>
            <a:r>
              <a:rPr lang="ja-JP" altLang="en-US" sz="2800" u="sng" dirty="0">
                <a:ea typeface="HG丸ｺﾞｼｯｸM-PRO" panose="020F0600000000000000" pitchFamily="50" charset="-128"/>
              </a:rPr>
              <a:t>　　　　　</a:t>
            </a:r>
            <a:r>
              <a:rPr lang="ja-JP" altLang="en-US" sz="2800" dirty="0">
                <a:ea typeface="HG丸ｺﾞｼｯｸM-PRO" panose="020F0600000000000000" pitchFamily="50" charset="-128"/>
              </a:rPr>
              <a:t>　加速度</a:t>
            </a:r>
            <a:r>
              <a:rPr lang="ja-JP" altLang="en-US" sz="2800" u="sng" dirty="0">
                <a:ea typeface="HG丸ｺﾞｼｯｸM-PRO" panose="020F0600000000000000" pitchFamily="50" charset="-128"/>
              </a:rPr>
              <a:t>　　　　　</a:t>
            </a:r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D51F4F5F-5FEA-4183-89EA-580CFE4E0A65}"/>
              </a:ext>
            </a:extLst>
          </p:cNvPr>
          <p:cNvSpPr/>
          <p:nvPr/>
        </p:nvSpPr>
        <p:spPr>
          <a:xfrm>
            <a:off x="1110817" y="5647674"/>
            <a:ext cx="8802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ea typeface="HG丸ｺﾞｼｯｸM-PRO" panose="020F0600000000000000" pitchFamily="50" charset="-128"/>
              </a:rPr>
              <a:t>※</a:t>
            </a:r>
            <a:r>
              <a:rPr lang="ja-JP" altLang="en-US" sz="2800" dirty="0">
                <a:ea typeface="HG丸ｺﾞｼｯｸM-PRO" panose="020F0600000000000000" pitchFamily="50" charset="-128"/>
              </a:rPr>
              <a:t>　両端　　　　速度</a:t>
            </a:r>
            <a:r>
              <a:rPr lang="ja-JP" altLang="en-US" sz="2800" u="sng" dirty="0">
                <a:ea typeface="HG丸ｺﾞｼｯｸM-PRO" panose="020F0600000000000000" pitchFamily="50" charset="-128"/>
              </a:rPr>
              <a:t>　　　　　</a:t>
            </a:r>
            <a:r>
              <a:rPr lang="ja-JP" altLang="en-US" sz="2800" dirty="0">
                <a:ea typeface="HG丸ｺﾞｼｯｸM-PRO" panose="020F0600000000000000" pitchFamily="50" charset="-128"/>
              </a:rPr>
              <a:t>　加速度</a:t>
            </a:r>
            <a:r>
              <a:rPr lang="ja-JP" altLang="en-US" sz="2800" u="sng" dirty="0">
                <a:ea typeface="HG丸ｺﾞｼｯｸM-PRO" panose="020F0600000000000000" pitchFamily="50" charset="-128"/>
              </a:rPr>
              <a:t>　　　　　</a:t>
            </a: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F0A664B3-888B-42B6-A081-5F5F11D1A1F6}"/>
              </a:ext>
            </a:extLst>
          </p:cNvPr>
          <p:cNvSpPr/>
          <p:nvPr/>
        </p:nvSpPr>
        <p:spPr>
          <a:xfrm>
            <a:off x="4736385" y="4740982"/>
            <a:ext cx="110799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最大</a:t>
            </a:r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7075504B-0F73-4D26-BC00-FE162E6E932D}"/>
              </a:ext>
            </a:extLst>
          </p:cNvPr>
          <p:cNvSpPr/>
          <p:nvPr/>
        </p:nvSpPr>
        <p:spPr>
          <a:xfrm>
            <a:off x="8357174" y="5419155"/>
            <a:ext cx="110799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最大</a:t>
            </a:r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D9F4FAAD-1666-4C04-A8DB-A4C0A853C758}"/>
              </a:ext>
            </a:extLst>
          </p:cNvPr>
          <p:cNvSpPr/>
          <p:nvPr/>
        </p:nvSpPr>
        <p:spPr>
          <a:xfrm>
            <a:off x="5345906" y="5491163"/>
            <a:ext cx="6463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０</a:t>
            </a:r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28936C6C-E3C5-4CD4-98A7-DB0537567C31}"/>
              </a:ext>
            </a:extLst>
          </p:cNvPr>
          <p:cNvSpPr/>
          <p:nvPr/>
        </p:nvSpPr>
        <p:spPr>
          <a:xfrm>
            <a:off x="8204475" y="4740982"/>
            <a:ext cx="6463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０</a:t>
            </a:r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8F15A805-71FC-4666-B991-6FA9E84EAF35}"/>
              </a:ext>
            </a:extLst>
          </p:cNvPr>
          <p:cNvSpPr/>
          <p:nvPr/>
        </p:nvSpPr>
        <p:spPr>
          <a:xfrm>
            <a:off x="4814993" y="267158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ea typeface="HG丸ｺﾞｼｯｸM-PRO" panose="020F0600000000000000" pitchFamily="50" charset="-128"/>
              </a:rPr>
              <a:t>振動中心</a:t>
            </a: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823E6CCC-F709-4F74-ADC2-EBACE3D16EAF}"/>
              </a:ext>
            </a:extLst>
          </p:cNvPr>
          <p:cNvSpPr/>
          <p:nvPr/>
        </p:nvSpPr>
        <p:spPr>
          <a:xfrm>
            <a:off x="9539904" y="261080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ea typeface="HG丸ｺﾞｼｯｸM-PRO" panose="020F0600000000000000" pitchFamily="50" charset="-128"/>
              </a:rPr>
              <a:t>両端</a:t>
            </a:r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E8ED18F4-D842-458D-BB22-9A2F3DDADA61}"/>
              </a:ext>
            </a:extLst>
          </p:cNvPr>
          <p:cNvSpPr/>
          <p:nvPr/>
        </p:nvSpPr>
        <p:spPr>
          <a:xfrm>
            <a:off x="9330632" y="426026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ea typeface="HG丸ｺﾞｼｯｸM-PRO" panose="020F0600000000000000" pitchFamily="50" charset="-128"/>
              </a:rPr>
              <a:t>振動中心</a:t>
            </a:r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E4145558-E593-4515-B414-92E26699356B}"/>
              </a:ext>
            </a:extLst>
          </p:cNvPr>
          <p:cNvSpPr/>
          <p:nvPr/>
        </p:nvSpPr>
        <p:spPr>
          <a:xfrm>
            <a:off x="4981686" y="426026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ea typeface="HG丸ｺﾞｼｯｸM-PRO" panose="020F0600000000000000" pitchFamily="50" charset="-128"/>
              </a:rPr>
              <a:t>両端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C17BAB6-730E-416E-84B8-8BE0E77C8270}"/>
              </a:ext>
            </a:extLst>
          </p:cNvPr>
          <p:cNvSpPr/>
          <p:nvPr/>
        </p:nvSpPr>
        <p:spPr>
          <a:xfrm>
            <a:off x="191344" y="814458"/>
            <a:ext cx="12296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速度・加速度が最大・０になる時刻</a:t>
            </a:r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en-US" altLang="ja-JP" sz="2800" dirty="0">
                <a:solidFill>
                  <a:srgbClr val="FF0000"/>
                </a:solidFill>
                <a:latin typeface="Cambria Math" panose="02040503050406030204" pitchFamily="18" charset="0"/>
              </a:rPr>
              <a:t>0</a:t>
            </a:r>
            <a:r>
              <a:rPr lang="en-US" altLang="ja-JP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≦</a:t>
            </a:r>
            <a:r>
              <a:rPr lang="en-US" altLang="ja-JP" sz="2800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ja-JP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≦</a:t>
            </a:r>
            <a:r>
              <a:rPr lang="en-US" altLang="ja-JP" sz="2800" dirty="0">
                <a:solidFill>
                  <a:srgbClr val="FF0000"/>
                </a:solidFill>
                <a:latin typeface="Cambria Math" panose="02040503050406030204" pitchFamily="18" charset="0"/>
              </a:rPr>
              <a:t> 𝑇</a:t>
            </a:r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を周期</a:t>
            </a:r>
            <a:r>
              <a:rPr lang="en-US" altLang="ja-JP" sz="2800" dirty="0">
                <a:solidFill>
                  <a:srgbClr val="FF0000"/>
                </a:solidFill>
                <a:latin typeface="Cambria Math" panose="02040503050406030204" pitchFamily="18" charset="0"/>
              </a:rPr>
              <a:t>𝑇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を用いて表しなさい。</a:t>
            </a:r>
          </a:p>
        </p:txBody>
      </p:sp>
    </p:spTree>
    <p:extLst>
      <p:ext uri="{BB962C8B-B14F-4D97-AF65-F5344CB8AC3E}">
        <p14:creationId xmlns:p14="http://schemas.microsoft.com/office/powerpoint/2010/main" val="272228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/>
      <p:bldP spid="98" grpId="0" animBg="1"/>
      <p:bldP spid="99" grpId="0" animBg="1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2855640" y="715188"/>
            <a:ext cx="0" cy="7870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2135560" y="1515611"/>
            <a:ext cx="7128792" cy="0"/>
          </a:xfrm>
          <a:prstGeom prst="line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グループ化 43"/>
          <p:cNvGrpSpPr/>
          <p:nvPr/>
        </p:nvGrpSpPr>
        <p:grpSpPr>
          <a:xfrm>
            <a:off x="2890342" y="894328"/>
            <a:ext cx="3384376" cy="565848"/>
            <a:chOff x="971600" y="2101121"/>
            <a:chExt cx="3384376" cy="565848"/>
          </a:xfrm>
        </p:grpSpPr>
        <p:cxnSp>
          <p:nvCxnSpPr>
            <p:cNvPr id="8" name="直線コネクタ 7"/>
            <p:cNvCxnSpPr/>
            <p:nvPr/>
          </p:nvCxnSpPr>
          <p:spPr>
            <a:xfrm>
              <a:off x="971600" y="2384045"/>
              <a:ext cx="50405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V="1">
              <a:off x="1442895" y="2108477"/>
              <a:ext cx="98335" cy="2901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 flipV="1">
              <a:off x="3984946" y="2108478"/>
              <a:ext cx="88776" cy="2901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 flipV="1">
              <a:off x="153242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V="1">
              <a:off x="168405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 flipV="1">
              <a:off x="1822290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V="1">
              <a:off x="1973925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 flipV="1">
              <a:off x="2138401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V="1">
              <a:off x="2290036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H="1" flipV="1">
              <a:off x="244467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259631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H="1" flipV="1">
              <a:off x="276127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V="1">
              <a:off x="291290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H="1" flipV="1">
              <a:off x="3055455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V="1">
              <a:off x="3207090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H="1" flipV="1">
              <a:off x="3368666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V="1">
              <a:off x="3520301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H="1" flipV="1">
              <a:off x="3683202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V="1">
              <a:off x="3834837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4060324" y="2398588"/>
              <a:ext cx="295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楕円 44"/>
          <p:cNvSpPr/>
          <p:nvPr/>
        </p:nvSpPr>
        <p:spPr>
          <a:xfrm>
            <a:off x="6240016" y="865558"/>
            <a:ext cx="594618" cy="594618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  <a:alpha val="75000"/>
                </a:srgbClr>
              </a:gs>
              <a:gs pos="100000">
                <a:srgbClr val="00B050">
                  <a:shade val="100000"/>
                  <a:satMod val="115000"/>
                  <a:alpha val="3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cxnSp>
        <p:nvCxnSpPr>
          <p:cNvPr id="48" name="直線コネクタ 47"/>
          <p:cNvCxnSpPr/>
          <p:nvPr/>
        </p:nvCxnSpPr>
        <p:spPr>
          <a:xfrm>
            <a:off x="2846062" y="2291029"/>
            <a:ext cx="0" cy="7870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2125982" y="3091452"/>
            <a:ext cx="7138370" cy="0"/>
          </a:xfrm>
          <a:prstGeom prst="line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グループ化 49"/>
          <p:cNvGrpSpPr/>
          <p:nvPr/>
        </p:nvGrpSpPr>
        <p:grpSpPr>
          <a:xfrm>
            <a:off x="2880764" y="2470169"/>
            <a:ext cx="5046411" cy="565848"/>
            <a:chOff x="971600" y="2101121"/>
            <a:chExt cx="3384376" cy="565848"/>
          </a:xfrm>
        </p:grpSpPr>
        <p:cxnSp>
          <p:nvCxnSpPr>
            <p:cNvPr id="51" name="直線コネクタ 50"/>
            <p:cNvCxnSpPr/>
            <p:nvPr/>
          </p:nvCxnSpPr>
          <p:spPr>
            <a:xfrm>
              <a:off x="971600" y="2384045"/>
              <a:ext cx="50405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 flipV="1">
              <a:off x="1442895" y="2108477"/>
              <a:ext cx="98335" cy="2901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 flipH="1" flipV="1">
              <a:off x="3984946" y="2108478"/>
              <a:ext cx="88776" cy="2901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flipH="1" flipV="1">
              <a:off x="153242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flipV="1">
              <a:off x="168405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H="1" flipV="1">
              <a:off x="1822290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flipV="1">
              <a:off x="1973925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 flipH="1" flipV="1">
              <a:off x="2138401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 flipV="1">
              <a:off x="2290036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 flipH="1" flipV="1">
              <a:off x="244467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flipV="1">
              <a:off x="259631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H="1" flipV="1">
              <a:off x="276127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V="1">
              <a:off x="291290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flipH="1" flipV="1">
              <a:off x="3055455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flipV="1">
              <a:off x="3207090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flipH="1" flipV="1">
              <a:off x="3368666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flipV="1">
              <a:off x="3520301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H="1" flipV="1">
              <a:off x="3683202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flipV="1">
              <a:off x="3834837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>
              <a:off x="4060324" y="2398588"/>
              <a:ext cx="295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楕円 70"/>
          <p:cNvSpPr/>
          <p:nvPr/>
        </p:nvSpPr>
        <p:spPr>
          <a:xfrm>
            <a:off x="7927175" y="2441399"/>
            <a:ext cx="594618" cy="594618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  <a:alpha val="75000"/>
                </a:srgbClr>
              </a:gs>
              <a:gs pos="100000">
                <a:srgbClr val="00B050">
                  <a:shade val="100000"/>
                  <a:satMod val="115000"/>
                  <a:alpha val="3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cxnSp>
        <p:nvCxnSpPr>
          <p:cNvPr id="73" name="直線コネクタ 72"/>
          <p:cNvCxnSpPr/>
          <p:nvPr/>
        </p:nvCxnSpPr>
        <p:spPr>
          <a:xfrm>
            <a:off x="6528048" y="367344"/>
            <a:ext cx="0" cy="46683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2855640" y="5364881"/>
            <a:ext cx="0" cy="7870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>
            <a:off x="2135560" y="6165304"/>
            <a:ext cx="7128792" cy="0"/>
          </a:xfrm>
          <a:prstGeom prst="line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グループ化 77"/>
          <p:cNvGrpSpPr/>
          <p:nvPr/>
        </p:nvGrpSpPr>
        <p:grpSpPr>
          <a:xfrm>
            <a:off x="2890343" y="5544021"/>
            <a:ext cx="2024537" cy="565848"/>
            <a:chOff x="971600" y="2101121"/>
            <a:chExt cx="3384376" cy="565848"/>
          </a:xfrm>
        </p:grpSpPr>
        <p:cxnSp>
          <p:nvCxnSpPr>
            <p:cNvPr id="80" name="直線コネクタ 79"/>
            <p:cNvCxnSpPr/>
            <p:nvPr/>
          </p:nvCxnSpPr>
          <p:spPr>
            <a:xfrm>
              <a:off x="971600" y="2384045"/>
              <a:ext cx="50405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 flipV="1">
              <a:off x="1442895" y="2108477"/>
              <a:ext cx="98335" cy="2901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flipH="1" flipV="1">
              <a:off x="3984946" y="2108478"/>
              <a:ext cx="88776" cy="2901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/>
            <p:nvPr/>
          </p:nvCxnSpPr>
          <p:spPr>
            <a:xfrm flipH="1" flipV="1">
              <a:off x="153242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 flipV="1">
              <a:off x="168405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/>
            <p:nvPr/>
          </p:nvCxnSpPr>
          <p:spPr>
            <a:xfrm flipH="1" flipV="1">
              <a:off x="1822290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 flipV="1">
              <a:off x="1973925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/>
            <p:nvPr/>
          </p:nvCxnSpPr>
          <p:spPr>
            <a:xfrm flipH="1" flipV="1">
              <a:off x="2138401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/>
            <p:nvPr/>
          </p:nvCxnSpPr>
          <p:spPr>
            <a:xfrm flipV="1">
              <a:off x="2290036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 flipH="1" flipV="1">
              <a:off x="244467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 flipV="1">
              <a:off x="259631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 flipH="1" flipV="1">
              <a:off x="276127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 flipV="1">
              <a:off x="291290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 flipH="1" flipV="1">
              <a:off x="3055455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 flipV="1">
              <a:off x="3207090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H="1" flipV="1">
              <a:off x="3368666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 flipV="1">
              <a:off x="3520301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 flipH="1" flipV="1">
              <a:off x="3683202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 flipV="1">
              <a:off x="3834837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>
              <a:off x="4060324" y="2398588"/>
              <a:ext cx="295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楕円 78"/>
          <p:cNvSpPr/>
          <p:nvPr/>
        </p:nvSpPr>
        <p:spPr>
          <a:xfrm>
            <a:off x="4903677" y="5515251"/>
            <a:ext cx="594618" cy="594618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  <a:alpha val="75000"/>
                </a:srgbClr>
              </a:gs>
              <a:gs pos="100000">
                <a:srgbClr val="00B050">
                  <a:shade val="100000"/>
                  <a:satMod val="115000"/>
                  <a:alpha val="3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91944" y="-4892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ea typeface="HG丸ｺﾞｼｯｸM-PRO" panose="020F0600000000000000" pitchFamily="50" charset="-128"/>
              </a:rPr>
              <a:t>振動中心ｘ＝０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8967074" y="865558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ea typeface="HG丸ｺﾞｼｯｸM-PRO" panose="020F0600000000000000" pitchFamily="50" charset="-128"/>
              </a:rPr>
              <a:t>ｘ</a:t>
            </a:r>
          </a:p>
        </p:txBody>
      </p:sp>
      <p:sp>
        <p:nvSpPr>
          <p:cNvPr id="77" name="正方形/長方形 76"/>
          <p:cNvSpPr/>
          <p:nvPr/>
        </p:nvSpPr>
        <p:spPr>
          <a:xfrm>
            <a:off x="8970540" y="2399150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ea typeface="HG丸ｺﾞｼｯｸM-PRO" panose="020F0600000000000000" pitchFamily="50" charset="-128"/>
              </a:rPr>
              <a:t>ｘ</a:t>
            </a:r>
          </a:p>
        </p:txBody>
      </p:sp>
      <p:sp>
        <p:nvSpPr>
          <p:cNvPr id="102" name="正方形/長方形 101"/>
          <p:cNvSpPr/>
          <p:nvPr/>
        </p:nvSpPr>
        <p:spPr>
          <a:xfrm>
            <a:off x="8963908" y="5419228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ea typeface="HG丸ｺﾞｼｯｸM-PRO" panose="020F0600000000000000" pitchFamily="50" charset="-128"/>
              </a:rPr>
              <a:t>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正方形/長方形 102"/>
              <p:cNvSpPr/>
              <p:nvPr/>
            </p:nvSpPr>
            <p:spPr>
              <a:xfrm>
                <a:off x="7824192" y="3091453"/>
                <a:ext cx="71968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ja-JP" altLang="en-US" sz="48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03" name="正方形/長方形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192" y="3091453"/>
                <a:ext cx="719684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直線コネクタ 103"/>
          <p:cNvCxnSpPr/>
          <p:nvPr/>
        </p:nvCxnSpPr>
        <p:spPr>
          <a:xfrm>
            <a:off x="8224484" y="1795309"/>
            <a:ext cx="0" cy="132578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/>
          <p:nvPr/>
        </p:nvCxnSpPr>
        <p:spPr>
          <a:xfrm>
            <a:off x="5178654" y="5246338"/>
            <a:ext cx="0" cy="132578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/>
          <p:nvPr/>
        </p:nvCxnSpPr>
        <p:spPr>
          <a:xfrm>
            <a:off x="6027739" y="2186375"/>
            <a:ext cx="0" cy="132578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正方形/長方形 106">
                <a:extLst>
                  <a:ext uri="{FF2B5EF4-FFF2-40B4-BE49-F238E27FC236}">
                    <a16:creationId xmlns:a16="http://schemas.microsoft.com/office/drawing/2014/main" id="{3C676076-914D-498E-8249-DDA9EAC550D0}"/>
                  </a:ext>
                </a:extLst>
              </p:cNvPr>
              <p:cNvSpPr/>
              <p:nvPr/>
            </p:nvSpPr>
            <p:spPr>
              <a:xfrm>
                <a:off x="4799856" y="6171020"/>
                <a:ext cx="71968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ja-JP" altLang="en-US" sz="48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07" name="正方形/長方形 106">
                <a:extLst>
                  <a:ext uri="{FF2B5EF4-FFF2-40B4-BE49-F238E27FC236}">
                    <a16:creationId xmlns:a16="http://schemas.microsoft.com/office/drawing/2014/main" id="{3C676076-914D-498E-8249-DDA9EAC550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56" y="6171020"/>
                <a:ext cx="719684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C0AC42F1-B9AA-4F83-8AB9-6A5C4B1C0C7E}"/>
              </a:ext>
            </a:extLst>
          </p:cNvPr>
          <p:cNvSpPr/>
          <p:nvPr/>
        </p:nvSpPr>
        <p:spPr>
          <a:xfrm>
            <a:off x="7104113" y="328498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ea typeface="HG丸ｺﾞｼｯｸM-PRO" panose="020F0600000000000000" pitchFamily="50" charset="-128"/>
              </a:rPr>
              <a:t>振幅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2502A202-5857-4820-A56E-6800953BAB2C}"/>
              </a:ext>
            </a:extLst>
          </p:cNvPr>
          <p:cNvCxnSpPr/>
          <p:nvPr/>
        </p:nvCxnSpPr>
        <p:spPr>
          <a:xfrm>
            <a:off x="6816080" y="1147236"/>
            <a:ext cx="100811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>
            <a:extLst>
              <a:ext uri="{FF2B5EF4-FFF2-40B4-BE49-F238E27FC236}">
                <a16:creationId xmlns:a16="http://schemas.microsoft.com/office/drawing/2014/main" id="{6F5045A1-90D3-47EA-B98A-F14E3353E034}"/>
              </a:ext>
            </a:extLst>
          </p:cNvPr>
          <p:cNvCxnSpPr/>
          <p:nvPr/>
        </p:nvCxnSpPr>
        <p:spPr>
          <a:xfrm>
            <a:off x="2855640" y="3852713"/>
            <a:ext cx="0" cy="7870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>
            <a:extLst>
              <a:ext uri="{FF2B5EF4-FFF2-40B4-BE49-F238E27FC236}">
                <a16:creationId xmlns:a16="http://schemas.microsoft.com/office/drawing/2014/main" id="{57F01427-E544-4A77-B799-A8BE525E68F9}"/>
              </a:ext>
            </a:extLst>
          </p:cNvPr>
          <p:cNvCxnSpPr/>
          <p:nvPr/>
        </p:nvCxnSpPr>
        <p:spPr>
          <a:xfrm>
            <a:off x="2135560" y="4653136"/>
            <a:ext cx="7128792" cy="0"/>
          </a:xfrm>
          <a:prstGeom prst="line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8E8364C9-A375-4B92-AEF7-DB8DE6A60BF9}"/>
              </a:ext>
            </a:extLst>
          </p:cNvPr>
          <p:cNvGrpSpPr/>
          <p:nvPr/>
        </p:nvGrpSpPr>
        <p:grpSpPr>
          <a:xfrm>
            <a:off x="2890342" y="4031853"/>
            <a:ext cx="3384376" cy="565848"/>
            <a:chOff x="971600" y="2101121"/>
            <a:chExt cx="3384376" cy="565848"/>
          </a:xfrm>
        </p:grpSpPr>
        <p:cxnSp>
          <p:nvCxnSpPr>
            <p:cNvPr id="119" name="直線コネクタ 118">
              <a:extLst>
                <a:ext uri="{FF2B5EF4-FFF2-40B4-BE49-F238E27FC236}">
                  <a16:creationId xmlns:a16="http://schemas.microsoft.com/office/drawing/2014/main" id="{B3639EBE-1D45-48EB-B8DF-BD148D59B594}"/>
                </a:ext>
              </a:extLst>
            </p:cNvPr>
            <p:cNvCxnSpPr/>
            <p:nvPr/>
          </p:nvCxnSpPr>
          <p:spPr>
            <a:xfrm>
              <a:off x="971600" y="2384045"/>
              <a:ext cx="50405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コネクタ 119">
              <a:extLst>
                <a:ext uri="{FF2B5EF4-FFF2-40B4-BE49-F238E27FC236}">
                  <a16:creationId xmlns:a16="http://schemas.microsoft.com/office/drawing/2014/main" id="{1270F454-7175-4190-87B7-A5C328B0AF02}"/>
                </a:ext>
              </a:extLst>
            </p:cNvPr>
            <p:cNvCxnSpPr/>
            <p:nvPr/>
          </p:nvCxnSpPr>
          <p:spPr>
            <a:xfrm flipV="1">
              <a:off x="1442895" y="2108477"/>
              <a:ext cx="98335" cy="2901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コネクタ 120">
              <a:extLst>
                <a:ext uri="{FF2B5EF4-FFF2-40B4-BE49-F238E27FC236}">
                  <a16:creationId xmlns:a16="http://schemas.microsoft.com/office/drawing/2014/main" id="{FF72B2C5-4B5B-45C3-B2ED-4F7D201214F9}"/>
                </a:ext>
              </a:extLst>
            </p:cNvPr>
            <p:cNvCxnSpPr/>
            <p:nvPr/>
          </p:nvCxnSpPr>
          <p:spPr>
            <a:xfrm flipH="1" flipV="1">
              <a:off x="3984946" y="2108478"/>
              <a:ext cx="88776" cy="2901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>
              <a:extLst>
                <a:ext uri="{FF2B5EF4-FFF2-40B4-BE49-F238E27FC236}">
                  <a16:creationId xmlns:a16="http://schemas.microsoft.com/office/drawing/2014/main" id="{6E434C08-A880-489D-AD1C-8013ABF28516}"/>
                </a:ext>
              </a:extLst>
            </p:cNvPr>
            <p:cNvCxnSpPr/>
            <p:nvPr/>
          </p:nvCxnSpPr>
          <p:spPr>
            <a:xfrm flipH="1" flipV="1">
              <a:off x="153242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>
              <a:extLst>
                <a:ext uri="{FF2B5EF4-FFF2-40B4-BE49-F238E27FC236}">
                  <a16:creationId xmlns:a16="http://schemas.microsoft.com/office/drawing/2014/main" id="{BF1F69D0-F38D-4BC1-AAAE-3A8333572AEB}"/>
                </a:ext>
              </a:extLst>
            </p:cNvPr>
            <p:cNvCxnSpPr/>
            <p:nvPr/>
          </p:nvCxnSpPr>
          <p:spPr>
            <a:xfrm flipV="1">
              <a:off x="168405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>
              <a:extLst>
                <a:ext uri="{FF2B5EF4-FFF2-40B4-BE49-F238E27FC236}">
                  <a16:creationId xmlns:a16="http://schemas.microsoft.com/office/drawing/2014/main" id="{3B2FD943-E19F-4238-BB8C-C38BC64022F5}"/>
                </a:ext>
              </a:extLst>
            </p:cNvPr>
            <p:cNvCxnSpPr/>
            <p:nvPr/>
          </p:nvCxnSpPr>
          <p:spPr>
            <a:xfrm flipH="1" flipV="1">
              <a:off x="1822290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>
              <a:extLst>
                <a:ext uri="{FF2B5EF4-FFF2-40B4-BE49-F238E27FC236}">
                  <a16:creationId xmlns:a16="http://schemas.microsoft.com/office/drawing/2014/main" id="{E6A8791F-5E62-4ABF-B059-9189512B6F1F}"/>
                </a:ext>
              </a:extLst>
            </p:cNvPr>
            <p:cNvCxnSpPr/>
            <p:nvPr/>
          </p:nvCxnSpPr>
          <p:spPr>
            <a:xfrm flipV="1">
              <a:off x="1973925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コネクタ 125">
              <a:extLst>
                <a:ext uri="{FF2B5EF4-FFF2-40B4-BE49-F238E27FC236}">
                  <a16:creationId xmlns:a16="http://schemas.microsoft.com/office/drawing/2014/main" id="{CE825454-7BA8-4B2C-8EF4-A94533396B64}"/>
                </a:ext>
              </a:extLst>
            </p:cNvPr>
            <p:cNvCxnSpPr/>
            <p:nvPr/>
          </p:nvCxnSpPr>
          <p:spPr>
            <a:xfrm flipH="1" flipV="1">
              <a:off x="2138401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コネクタ 126">
              <a:extLst>
                <a:ext uri="{FF2B5EF4-FFF2-40B4-BE49-F238E27FC236}">
                  <a16:creationId xmlns:a16="http://schemas.microsoft.com/office/drawing/2014/main" id="{810F59CC-9341-4FB1-B2E5-8928DAC51157}"/>
                </a:ext>
              </a:extLst>
            </p:cNvPr>
            <p:cNvCxnSpPr/>
            <p:nvPr/>
          </p:nvCxnSpPr>
          <p:spPr>
            <a:xfrm flipV="1">
              <a:off x="2290036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コネクタ 127">
              <a:extLst>
                <a:ext uri="{FF2B5EF4-FFF2-40B4-BE49-F238E27FC236}">
                  <a16:creationId xmlns:a16="http://schemas.microsoft.com/office/drawing/2014/main" id="{EBE79288-17D9-4CF4-98B6-F98A492DD1BE}"/>
                </a:ext>
              </a:extLst>
            </p:cNvPr>
            <p:cNvCxnSpPr/>
            <p:nvPr/>
          </p:nvCxnSpPr>
          <p:spPr>
            <a:xfrm flipH="1" flipV="1">
              <a:off x="244467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コネクタ 128">
              <a:extLst>
                <a:ext uri="{FF2B5EF4-FFF2-40B4-BE49-F238E27FC236}">
                  <a16:creationId xmlns:a16="http://schemas.microsoft.com/office/drawing/2014/main" id="{E36BF184-3AC4-4350-B01F-44FDC3667CF5}"/>
                </a:ext>
              </a:extLst>
            </p:cNvPr>
            <p:cNvCxnSpPr/>
            <p:nvPr/>
          </p:nvCxnSpPr>
          <p:spPr>
            <a:xfrm flipV="1">
              <a:off x="259631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コネクタ 129">
              <a:extLst>
                <a:ext uri="{FF2B5EF4-FFF2-40B4-BE49-F238E27FC236}">
                  <a16:creationId xmlns:a16="http://schemas.microsoft.com/office/drawing/2014/main" id="{B0DAEFF2-FC88-4927-9C02-3F949720CF54}"/>
                </a:ext>
              </a:extLst>
            </p:cNvPr>
            <p:cNvCxnSpPr/>
            <p:nvPr/>
          </p:nvCxnSpPr>
          <p:spPr>
            <a:xfrm flipH="1" flipV="1">
              <a:off x="276127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コネクタ 130">
              <a:extLst>
                <a:ext uri="{FF2B5EF4-FFF2-40B4-BE49-F238E27FC236}">
                  <a16:creationId xmlns:a16="http://schemas.microsoft.com/office/drawing/2014/main" id="{6571B147-7F59-4A28-8C25-6F672B619D50}"/>
                </a:ext>
              </a:extLst>
            </p:cNvPr>
            <p:cNvCxnSpPr/>
            <p:nvPr/>
          </p:nvCxnSpPr>
          <p:spPr>
            <a:xfrm flipV="1">
              <a:off x="291290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コネクタ 131">
              <a:extLst>
                <a:ext uri="{FF2B5EF4-FFF2-40B4-BE49-F238E27FC236}">
                  <a16:creationId xmlns:a16="http://schemas.microsoft.com/office/drawing/2014/main" id="{7A4FBB4B-218A-44B2-84FD-153F4AE1377B}"/>
                </a:ext>
              </a:extLst>
            </p:cNvPr>
            <p:cNvCxnSpPr/>
            <p:nvPr/>
          </p:nvCxnSpPr>
          <p:spPr>
            <a:xfrm flipH="1" flipV="1">
              <a:off x="3055455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>
              <a:extLst>
                <a:ext uri="{FF2B5EF4-FFF2-40B4-BE49-F238E27FC236}">
                  <a16:creationId xmlns:a16="http://schemas.microsoft.com/office/drawing/2014/main" id="{BEEEEA5B-B993-42A5-BCC7-38607A0E2E63}"/>
                </a:ext>
              </a:extLst>
            </p:cNvPr>
            <p:cNvCxnSpPr/>
            <p:nvPr/>
          </p:nvCxnSpPr>
          <p:spPr>
            <a:xfrm flipV="1">
              <a:off x="3207090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>
              <a:extLst>
                <a:ext uri="{FF2B5EF4-FFF2-40B4-BE49-F238E27FC236}">
                  <a16:creationId xmlns:a16="http://schemas.microsoft.com/office/drawing/2014/main" id="{AA948886-00A3-46CA-B40B-2F09905B4FFA}"/>
                </a:ext>
              </a:extLst>
            </p:cNvPr>
            <p:cNvCxnSpPr/>
            <p:nvPr/>
          </p:nvCxnSpPr>
          <p:spPr>
            <a:xfrm flipH="1" flipV="1">
              <a:off x="3368666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>
              <a:extLst>
                <a:ext uri="{FF2B5EF4-FFF2-40B4-BE49-F238E27FC236}">
                  <a16:creationId xmlns:a16="http://schemas.microsoft.com/office/drawing/2014/main" id="{14209ED1-5874-4833-84BD-6A7A215DC1A9}"/>
                </a:ext>
              </a:extLst>
            </p:cNvPr>
            <p:cNvCxnSpPr/>
            <p:nvPr/>
          </p:nvCxnSpPr>
          <p:spPr>
            <a:xfrm flipV="1">
              <a:off x="3520301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>
              <a:extLst>
                <a:ext uri="{FF2B5EF4-FFF2-40B4-BE49-F238E27FC236}">
                  <a16:creationId xmlns:a16="http://schemas.microsoft.com/office/drawing/2014/main" id="{61AEFA08-0542-4918-8374-31D79E57FC75}"/>
                </a:ext>
              </a:extLst>
            </p:cNvPr>
            <p:cNvCxnSpPr/>
            <p:nvPr/>
          </p:nvCxnSpPr>
          <p:spPr>
            <a:xfrm flipH="1" flipV="1">
              <a:off x="3683202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>
              <a:extLst>
                <a:ext uri="{FF2B5EF4-FFF2-40B4-BE49-F238E27FC236}">
                  <a16:creationId xmlns:a16="http://schemas.microsoft.com/office/drawing/2014/main" id="{11C1D6DA-1A54-427B-B8E2-1D7D545F9022}"/>
                </a:ext>
              </a:extLst>
            </p:cNvPr>
            <p:cNvCxnSpPr/>
            <p:nvPr/>
          </p:nvCxnSpPr>
          <p:spPr>
            <a:xfrm flipV="1">
              <a:off x="3834837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>
              <a:extLst>
                <a:ext uri="{FF2B5EF4-FFF2-40B4-BE49-F238E27FC236}">
                  <a16:creationId xmlns:a16="http://schemas.microsoft.com/office/drawing/2014/main" id="{55B17409-54FD-44D7-BA93-4C2658734B10}"/>
                </a:ext>
              </a:extLst>
            </p:cNvPr>
            <p:cNvCxnSpPr/>
            <p:nvPr/>
          </p:nvCxnSpPr>
          <p:spPr>
            <a:xfrm>
              <a:off x="4060324" y="2398588"/>
              <a:ext cx="295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楕円 138">
            <a:extLst>
              <a:ext uri="{FF2B5EF4-FFF2-40B4-BE49-F238E27FC236}">
                <a16:creationId xmlns:a16="http://schemas.microsoft.com/office/drawing/2014/main" id="{C44D5BDF-C532-4472-B113-722D558BB414}"/>
              </a:ext>
            </a:extLst>
          </p:cNvPr>
          <p:cNvSpPr/>
          <p:nvPr/>
        </p:nvSpPr>
        <p:spPr>
          <a:xfrm>
            <a:off x="6240016" y="4003083"/>
            <a:ext cx="594618" cy="594618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  <a:alpha val="75000"/>
                </a:srgbClr>
              </a:gs>
              <a:gs pos="100000">
                <a:srgbClr val="00B050">
                  <a:shade val="100000"/>
                  <a:satMod val="115000"/>
                  <a:alpha val="3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2DB45E17-F5F8-4910-8C64-FDFD77AB9ACD}"/>
              </a:ext>
            </a:extLst>
          </p:cNvPr>
          <p:cNvSpPr/>
          <p:nvPr/>
        </p:nvSpPr>
        <p:spPr>
          <a:xfrm>
            <a:off x="8967074" y="4003083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ea typeface="HG丸ｺﾞｼｯｸM-PRO" panose="020F0600000000000000" pitchFamily="50" charset="-128"/>
              </a:rPr>
              <a:t>ｘ</a:t>
            </a:r>
          </a:p>
        </p:txBody>
      </p:sp>
      <p:cxnSp>
        <p:nvCxnSpPr>
          <p:cNvPr id="141" name="直線矢印コネクタ 140">
            <a:extLst>
              <a:ext uri="{FF2B5EF4-FFF2-40B4-BE49-F238E27FC236}">
                <a16:creationId xmlns:a16="http://schemas.microsoft.com/office/drawing/2014/main" id="{FD8D19D7-61B8-4DB6-9C81-7E3326EBB5B4}"/>
              </a:ext>
            </a:extLst>
          </p:cNvPr>
          <p:cNvCxnSpPr>
            <a:cxnSpLocks/>
          </p:cNvCxnSpPr>
          <p:nvPr/>
        </p:nvCxnSpPr>
        <p:spPr>
          <a:xfrm flipH="1">
            <a:off x="5231904" y="4308464"/>
            <a:ext cx="100811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正方形/長方形 141">
                <a:extLst>
                  <a:ext uri="{FF2B5EF4-FFF2-40B4-BE49-F238E27FC236}">
                    <a16:creationId xmlns:a16="http://schemas.microsoft.com/office/drawing/2014/main" id="{BF482870-AD9E-4F31-80A2-05D8A26B0B7E}"/>
                  </a:ext>
                </a:extLst>
              </p:cNvPr>
              <p:cNvSpPr/>
              <p:nvPr/>
            </p:nvSpPr>
            <p:spPr>
              <a:xfrm>
                <a:off x="7320137" y="332657"/>
                <a:ext cx="130189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</m:oMath>
                  </m:oMathPara>
                </a14:m>
                <a:endParaRPr lang="en-US" altLang="ja-JP" sz="3600" b="1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42" name="正方形/長方形 141">
                <a:extLst>
                  <a:ext uri="{FF2B5EF4-FFF2-40B4-BE49-F238E27FC236}">
                    <a16:creationId xmlns:a16="http://schemas.microsoft.com/office/drawing/2014/main" id="{BF482870-AD9E-4F31-80A2-05D8A26B0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137" y="332657"/>
                <a:ext cx="130189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正方形/長方形 142">
                <a:extLst>
                  <a:ext uri="{FF2B5EF4-FFF2-40B4-BE49-F238E27FC236}">
                    <a16:creationId xmlns:a16="http://schemas.microsoft.com/office/drawing/2014/main" id="{90499E45-5BC9-4648-816E-DD375D59D303}"/>
                  </a:ext>
                </a:extLst>
              </p:cNvPr>
              <p:cNvSpPr/>
              <p:nvPr/>
            </p:nvSpPr>
            <p:spPr>
              <a:xfrm>
                <a:off x="4655841" y="3429001"/>
                <a:ext cx="130189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</m:oMath>
                  </m:oMathPara>
                </a14:m>
                <a:endParaRPr lang="en-US" altLang="ja-JP" sz="3600" b="1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43" name="正方形/長方形 142">
                <a:extLst>
                  <a:ext uri="{FF2B5EF4-FFF2-40B4-BE49-F238E27FC236}">
                    <a16:creationId xmlns:a16="http://schemas.microsoft.com/office/drawing/2014/main" id="{90499E45-5BC9-4648-816E-DD375D59D3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41" y="3429001"/>
                <a:ext cx="130189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直線矢印コネクタ 143">
            <a:extLst>
              <a:ext uri="{FF2B5EF4-FFF2-40B4-BE49-F238E27FC236}">
                <a16:creationId xmlns:a16="http://schemas.microsoft.com/office/drawing/2014/main" id="{3D8CAC54-69ED-4CD3-9C41-8346CF31F451}"/>
              </a:ext>
            </a:extLst>
          </p:cNvPr>
          <p:cNvCxnSpPr>
            <a:cxnSpLocks/>
          </p:cNvCxnSpPr>
          <p:nvPr/>
        </p:nvCxnSpPr>
        <p:spPr>
          <a:xfrm flipH="1">
            <a:off x="7392144" y="2060848"/>
            <a:ext cx="792088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正方形/長方形 144">
                <a:extLst>
                  <a:ext uri="{FF2B5EF4-FFF2-40B4-BE49-F238E27FC236}">
                    <a16:creationId xmlns:a16="http://schemas.microsoft.com/office/drawing/2014/main" id="{CBEB69CA-A289-4714-8E56-64C6643687E5}"/>
                  </a:ext>
                </a:extLst>
              </p:cNvPr>
              <p:cNvSpPr/>
              <p:nvPr/>
            </p:nvSpPr>
            <p:spPr>
              <a:xfrm>
                <a:off x="8112225" y="1628801"/>
                <a:ext cx="131151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</m:oMath>
                  </m:oMathPara>
                </a14:m>
                <a:endParaRPr lang="en-US" altLang="ja-JP" sz="3600" b="1" dirty="0">
                  <a:solidFill>
                    <a:srgbClr val="00B05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45" name="正方形/長方形 144">
                <a:extLst>
                  <a:ext uri="{FF2B5EF4-FFF2-40B4-BE49-F238E27FC236}">
                    <a16:creationId xmlns:a16="http://schemas.microsoft.com/office/drawing/2014/main" id="{CBEB69CA-A289-4714-8E56-64C664368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225" y="1628801"/>
                <a:ext cx="1311513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直線矢印コネクタ 145">
            <a:extLst>
              <a:ext uri="{FF2B5EF4-FFF2-40B4-BE49-F238E27FC236}">
                <a16:creationId xmlns:a16="http://schemas.microsoft.com/office/drawing/2014/main" id="{261808BE-5924-4AE7-8107-39E616A7769B}"/>
              </a:ext>
            </a:extLst>
          </p:cNvPr>
          <p:cNvCxnSpPr>
            <a:cxnSpLocks/>
          </p:cNvCxnSpPr>
          <p:nvPr/>
        </p:nvCxnSpPr>
        <p:spPr>
          <a:xfrm>
            <a:off x="5159896" y="5229200"/>
            <a:ext cx="864096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正方形/長方形 146">
                <a:extLst>
                  <a:ext uri="{FF2B5EF4-FFF2-40B4-BE49-F238E27FC236}">
                    <a16:creationId xmlns:a16="http://schemas.microsoft.com/office/drawing/2014/main" id="{7E378884-FD6C-49A6-9D12-827270A56C5B}"/>
                  </a:ext>
                </a:extLst>
              </p:cNvPr>
              <p:cNvSpPr/>
              <p:nvPr/>
            </p:nvSpPr>
            <p:spPr>
              <a:xfrm>
                <a:off x="3863753" y="4725145"/>
                <a:ext cx="131151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</m:oMath>
                  </m:oMathPara>
                </a14:m>
                <a:endParaRPr lang="en-US" altLang="ja-JP" sz="3600" b="1" dirty="0">
                  <a:solidFill>
                    <a:srgbClr val="00B05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47" name="正方形/長方形 146">
                <a:extLst>
                  <a:ext uri="{FF2B5EF4-FFF2-40B4-BE49-F238E27FC236}">
                    <a16:creationId xmlns:a16="http://schemas.microsoft.com/office/drawing/2014/main" id="{7E378884-FD6C-49A6-9D12-827270A56C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753" y="4725145"/>
                <a:ext cx="1311513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正方形/長方形 147">
                <a:extLst>
                  <a:ext uri="{FF2B5EF4-FFF2-40B4-BE49-F238E27FC236}">
                    <a16:creationId xmlns:a16="http://schemas.microsoft.com/office/drawing/2014/main" id="{D255B88A-1F04-421E-A169-087B3A186221}"/>
                  </a:ext>
                </a:extLst>
              </p:cNvPr>
              <p:cNvSpPr/>
              <p:nvPr/>
            </p:nvSpPr>
            <p:spPr>
              <a:xfrm>
                <a:off x="6023993" y="1484785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ja-JP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ja-JP" sz="2400" b="1" dirty="0">
                  <a:solidFill>
                    <a:srgbClr val="00B05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48" name="正方形/長方形 147">
                <a:extLst>
                  <a:ext uri="{FF2B5EF4-FFF2-40B4-BE49-F238E27FC236}">
                    <a16:creationId xmlns:a16="http://schemas.microsoft.com/office/drawing/2014/main" id="{D255B88A-1F04-421E-A169-087B3A186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993" y="1484785"/>
                <a:ext cx="102887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正方形/長方形 148">
                <a:extLst>
                  <a:ext uri="{FF2B5EF4-FFF2-40B4-BE49-F238E27FC236}">
                    <a16:creationId xmlns:a16="http://schemas.microsoft.com/office/drawing/2014/main" id="{D08197F8-D056-4D9B-9842-BADC30AB20D8}"/>
                  </a:ext>
                </a:extLst>
              </p:cNvPr>
              <p:cNvSpPr/>
              <p:nvPr/>
            </p:nvSpPr>
            <p:spPr>
              <a:xfrm>
                <a:off x="6023993" y="4581129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ja-JP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ja-JP" sz="2400" b="1" dirty="0">
                  <a:solidFill>
                    <a:srgbClr val="00B05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49" name="正方形/長方形 148">
                <a:extLst>
                  <a:ext uri="{FF2B5EF4-FFF2-40B4-BE49-F238E27FC236}">
                    <a16:creationId xmlns:a16="http://schemas.microsoft.com/office/drawing/2014/main" id="{D08197F8-D056-4D9B-9842-BADC30AB20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993" y="4581129"/>
                <a:ext cx="102887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正方形/長方形 149">
                <a:extLst>
                  <a:ext uri="{FF2B5EF4-FFF2-40B4-BE49-F238E27FC236}">
                    <a16:creationId xmlns:a16="http://schemas.microsoft.com/office/drawing/2014/main" id="{EB602AC3-6281-467A-9776-6633A5DA5A15}"/>
                  </a:ext>
                </a:extLst>
              </p:cNvPr>
              <p:cNvSpPr/>
              <p:nvPr/>
            </p:nvSpPr>
            <p:spPr>
              <a:xfrm>
                <a:off x="8256241" y="3068961"/>
                <a:ext cx="10224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ja-JP" sz="2400" b="1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50" name="正方形/長方形 149">
                <a:extLst>
                  <a:ext uri="{FF2B5EF4-FFF2-40B4-BE49-F238E27FC236}">
                    <a16:creationId xmlns:a16="http://schemas.microsoft.com/office/drawing/2014/main" id="{EB602AC3-6281-467A-9776-6633A5DA5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41" y="3068961"/>
                <a:ext cx="102245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正方形/長方形 150">
                <a:extLst>
                  <a:ext uri="{FF2B5EF4-FFF2-40B4-BE49-F238E27FC236}">
                    <a16:creationId xmlns:a16="http://schemas.microsoft.com/office/drawing/2014/main" id="{D8B3E922-8F94-4D21-9614-F821FEB56400}"/>
                  </a:ext>
                </a:extLst>
              </p:cNvPr>
              <p:cNvSpPr/>
              <p:nvPr/>
            </p:nvSpPr>
            <p:spPr>
              <a:xfrm>
                <a:off x="4151785" y="6165305"/>
                <a:ext cx="10224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altLang="ja-JP" sz="2400" b="1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51" name="正方形/長方形 150">
                <a:extLst>
                  <a:ext uri="{FF2B5EF4-FFF2-40B4-BE49-F238E27FC236}">
                    <a16:creationId xmlns:a16="http://schemas.microsoft.com/office/drawing/2014/main" id="{D8B3E922-8F94-4D21-9614-F821FEB56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785" y="6165305"/>
                <a:ext cx="102245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517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9" grpId="0" animBg="1"/>
      <p:bldP spid="77" grpId="0"/>
      <p:bldP spid="102" grpId="0"/>
      <p:bldP spid="103" grpId="0"/>
      <p:bldP spid="107" grpId="0"/>
      <p:bldP spid="108" grpId="0"/>
      <p:bldP spid="139" grpId="0" animBg="1"/>
      <p:bldP spid="140" grpId="0"/>
      <p:bldP spid="143" grpId="0"/>
      <p:bldP spid="145" grpId="0"/>
      <p:bldP spid="147" grpId="0"/>
      <p:bldP spid="149" grpId="0"/>
      <p:bldP spid="150" grpId="0"/>
      <p:bldP spid="1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単振動の基本知識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14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0B3713F9-4C5B-4E19-A4A0-4FE2029856F4}"/>
                  </a:ext>
                </a:extLst>
              </p:cNvPr>
              <p:cNvSpPr/>
              <p:nvPr/>
            </p:nvSpPr>
            <p:spPr>
              <a:xfrm>
                <a:off x="6312024" y="2401650"/>
                <a:ext cx="121392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44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0B3713F9-4C5B-4E19-A4A0-4FE2029856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2401650"/>
                <a:ext cx="1213922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DD5D3B05-758A-4302-A122-C7326E6CA824}"/>
                  </a:ext>
                </a:extLst>
              </p:cNvPr>
              <p:cNvSpPr/>
              <p:nvPr/>
            </p:nvSpPr>
            <p:spPr>
              <a:xfrm>
                <a:off x="6240016" y="3302759"/>
                <a:ext cx="4392488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ja-JP" sz="4400" i="1" dirty="0">
                  <a:solidFill>
                    <a:srgbClr val="FF0000"/>
                  </a:solidFill>
                  <a:latin typeface="Cambria Math" panose="02040503050406030204" pitchFamily="18" charset="0"/>
                  <a:ea typeface="HG丸ｺﾞｼｯｸM-PRO" panose="020F0600000000000000" pitchFamily="50" charset="-128"/>
                </a:endParaRPr>
              </a:p>
              <a:p>
                <a:r>
                  <a:rPr lang="en-US" altLang="ja-JP" sz="4400" dirty="0">
                    <a:solidFill>
                      <a:srgbClr val="FF0000"/>
                    </a:solidFill>
                    <a:ea typeface="HG丸ｺﾞｼｯｸM-PRO" panose="020F0600000000000000" pitchFamily="50" charset="-128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ja-JP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ja-JP" altLang="en-US" sz="44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DD5D3B05-758A-4302-A122-C7326E6CA8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3302759"/>
                <a:ext cx="4392488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FB83255F-F9C0-4D72-9292-55AEDF1837E4}"/>
                  </a:ext>
                </a:extLst>
              </p:cNvPr>
              <p:cNvSpPr/>
              <p:nvPr/>
            </p:nvSpPr>
            <p:spPr>
              <a:xfrm>
                <a:off x="6327498" y="1562094"/>
                <a:ext cx="111370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40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FB83255F-F9C0-4D72-9292-55AEDF183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498" y="1562094"/>
                <a:ext cx="111370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2E0F78B6-F4EF-44AD-A188-E88AC8C5FC2A}"/>
                  </a:ext>
                </a:extLst>
              </p:cNvPr>
              <p:cNvSpPr/>
              <p:nvPr/>
            </p:nvSpPr>
            <p:spPr>
              <a:xfrm>
                <a:off x="2141457" y="2389177"/>
                <a:ext cx="121392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44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2E0F78B6-F4EF-44AD-A188-E88AC8C5F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457" y="2389177"/>
                <a:ext cx="121392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4C076100-A68C-4A9C-AF6C-A333F9F9EC74}"/>
                  </a:ext>
                </a:extLst>
              </p:cNvPr>
              <p:cNvSpPr/>
              <p:nvPr/>
            </p:nvSpPr>
            <p:spPr>
              <a:xfrm>
                <a:off x="2228939" y="3290287"/>
                <a:ext cx="230425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ja-JP" sz="4400" i="1" dirty="0">
                  <a:solidFill>
                    <a:srgbClr val="FF0000"/>
                  </a:solidFill>
                  <a:latin typeface="Cambria Math" panose="02040503050406030204" pitchFamily="18" charset="0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4C076100-A68C-4A9C-AF6C-A333F9F9EC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939" y="3290287"/>
                <a:ext cx="230425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A3972D3F-A0E8-4F9C-839D-86DC630F8376}"/>
                  </a:ext>
                </a:extLst>
              </p:cNvPr>
              <p:cNvSpPr/>
              <p:nvPr/>
            </p:nvSpPr>
            <p:spPr>
              <a:xfrm>
                <a:off x="2210716" y="4575210"/>
                <a:ext cx="5064992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en-US" altLang="ja-JP" sz="4400" i="1" dirty="0">
                  <a:solidFill>
                    <a:srgbClr val="FF0000"/>
                  </a:solidFill>
                  <a:latin typeface="Cambria Math" panose="02040503050406030204" pitchFamily="18" charset="0"/>
                  <a:ea typeface="HG丸ｺﾞｼｯｸM-PRO" panose="020F0600000000000000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ja-JP" sz="4400" i="1" dirty="0">
                  <a:solidFill>
                    <a:srgbClr val="FF0000"/>
                  </a:solidFill>
                  <a:latin typeface="Cambria Math" panose="02040503050406030204" pitchFamily="18" charset="0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A3972D3F-A0E8-4F9C-839D-86DC630F83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716" y="4575210"/>
                <a:ext cx="5064992" cy="14465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7490EE5-B9FB-45D4-9D97-6606991964AE}"/>
              </a:ext>
            </a:extLst>
          </p:cNvPr>
          <p:cNvCxnSpPr/>
          <p:nvPr/>
        </p:nvCxnSpPr>
        <p:spPr>
          <a:xfrm>
            <a:off x="6240016" y="1849421"/>
            <a:ext cx="0" cy="5451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96219A3-ABB9-4B7A-86D4-D7B2171C4341}"/>
              </a:ext>
            </a:extLst>
          </p:cNvPr>
          <p:cNvSpPr txBox="1"/>
          <p:nvPr/>
        </p:nvSpPr>
        <p:spPr>
          <a:xfrm>
            <a:off x="3186378" y="863385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ea typeface="HG丸ｺﾞｼｯｸM-PRO" panose="020F0600000000000000" pitchFamily="50" charset="-128"/>
              </a:rPr>
              <a:t>円運動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D7FF55-D76F-47D6-B3FF-9D11D3F0E02E}"/>
              </a:ext>
            </a:extLst>
          </p:cNvPr>
          <p:cNvSpPr txBox="1"/>
          <p:nvPr/>
        </p:nvSpPr>
        <p:spPr>
          <a:xfrm>
            <a:off x="7500156" y="78752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ea typeface="HG丸ｺﾞｼｯｸM-PRO" panose="020F0600000000000000" pitchFamily="50" charset="-128"/>
              </a:rPr>
              <a:t>単振動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80F36825-5DD6-4DF9-9247-AF3A0F40CD36}"/>
                  </a:ext>
                </a:extLst>
              </p:cNvPr>
              <p:cNvSpPr/>
              <p:nvPr/>
            </p:nvSpPr>
            <p:spPr>
              <a:xfrm>
                <a:off x="7464153" y="2366656"/>
                <a:ext cx="254685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ja-JP" alt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ja-JP" alt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44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80F36825-5DD6-4DF9-9247-AF3A0F40CD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153" y="2366656"/>
                <a:ext cx="2546851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9465C3DC-2DFF-4595-8A3F-CFCE8579B2FE}"/>
                  </a:ext>
                </a:extLst>
              </p:cNvPr>
              <p:cNvSpPr/>
              <p:nvPr/>
            </p:nvSpPr>
            <p:spPr>
              <a:xfrm>
                <a:off x="7392145" y="3374767"/>
                <a:ext cx="314698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ja-JP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ja-JP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ja-JP" alt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ja-JP" sz="4400" i="1" dirty="0">
                  <a:solidFill>
                    <a:srgbClr val="FF0000"/>
                  </a:solidFill>
                  <a:latin typeface="Cambria Math" panose="02040503050406030204" pitchFamily="18" charset="0"/>
                  <a:ea typeface="HG丸ｺﾞｼｯｸM-PRO" panose="020F0600000000000000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ja-JP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sz="44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9465C3DC-2DFF-4595-8A3F-CFCE8579B2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145" y="3374767"/>
                <a:ext cx="3146981" cy="14465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BB865BF2-05E1-42E7-AC88-E878929FE9B8}"/>
                  </a:ext>
                </a:extLst>
              </p:cNvPr>
              <p:cNvSpPr/>
              <p:nvPr/>
            </p:nvSpPr>
            <p:spPr>
              <a:xfrm>
                <a:off x="7479627" y="1527100"/>
                <a:ext cx="190597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𝐴𝑠𝑖𝑛</m:t>
                      </m:r>
                      <m:r>
                        <a:rPr lang="ja-JP" altLang="en-US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40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BB865BF2-05E1-42E7-AC88-E878929FE9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627" y="1527100"/>
                <a:ext cx="1905971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5D51FB58-DC98-45FF-AB4E-79A037F3F537}"/>
                  </a:ext>
                </a:extLst>
              </p:cNvPr>
              <p:cNvSpPr/>
              <p:nvPr/>
            </p:nvSpPr>
            <p:spPr>
              <a:xfrm>
                <a:off x="3287689" y="2366656"/>
                <a:ext cx="100174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ja-JP" alt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ja-JP" altLang="en-US" sz="44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5D51FB58-DC98-45FF-AB4E-79A037F3F5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689" y="2366656"/>
                <a:ext cx="1001749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2AB19BC6-F15D-4C20-822D-6D00C0255872}"/>
                  </a:ext>
                </a:extLst>
              </p:cNvPr>
              <p:cNvSpPr/>
              <p:nvPr/>
            </p:nvSpPr>
            <p:spPr>
              <a:xfrm>
                <a:off x="3359696" y="3302760"/>
                <a:ext cx="230425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n-US" altLang="ja-JP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ja-JP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4400" i="1" dirty="0">
                  <a:solidFill>
                    <a:srgbClr val="FF0000"/>
                  </a:solidFill>
                  <a:latin typeface="Cambria Math" panose="02040503050406030204" pitchFamily="18" charset="0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2AB19BC6-F15D-4C20-822D-6D00C0255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3302760"/>
                <a:ext cx="230425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19C200AA-81D1-4FB7-B6C9-CADC729D8C64}"/>
                  </a:ext>
                </a:extLst>
              </p:cNvPr>
              <p:cNvSpPr/>
              <p:nvPr/>
            </p:nvSpPr>
            <p:spPr>
              <a:xfrm>
                <a:off x="2886077" y="4952666"/>
                <a:ext cx="2950423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𝑚𝑟</m:t>
                      </m:r>
                      <m:sSup>
                        <m:sSup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altLang="ja-JP" sz="3600" i="1" dirty="0">
                  <a:solidFill>
                    <a:srgbClr val="FF0000"/>
                  </a:solidFill>
                  <a:latin typeface="Cambria Math" panose="02040503050406030204" pitchFamily="18" charset="0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19C200AA-81D1-4FB7-B6C9-CADC729D8C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077" y="4952666"/>
                <a:ext cx="2950423" cy="12003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61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B8BF67-E54D-4106-9C0E-4849E4AC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2A3E-56C7-4BB7-8447-82D169E97149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CD15CD-9BA1-4E96-B8F3-D1A0E451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A19B74-65D2-43B6-B518-A4A89A4E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7B632E68-31B9-44DB-918B-20085BDEB274}"/>
              </a:ext>
            </a:extLst>
          </p:cNvPr>
          <p:cNvSpPr txBox="1">
            <a:spLocks/>
          </p:cNvSpPr>
          <p:nvPr/>
        </p:nvSpPr>
        <p:spPr>
          <a:xfrm>
            <a:off x="932137" y="2854868"/>
            <a:ext cx="10480277" cy="21494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単振動における復元力を用いて運動方程式を立て、振動の角振動数や周期を求めることができる。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0649BC-03AD-4667-95E2-13149A052831}"/>
              </a:ext>
            </a:extLst>
          </p:cNvPr>
          <p:cNvSpPr txBox="1"/>
          <p:nvPr/>
        </p:nvSpPr>
        <p:spPr>
          <a:xfrm>
            <a:off x="279402" y="1164466"/>
            <a:ext cx="489487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本時の目標・学ぶこと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FC51772-BEC9-426A-B0AE-8D577CF3B71B}"/>
              </a:ext>
            </a:extLst>
          </p:cNvPr>
          <p:cNvSpPr/>
          <p:nvPr/>
        </p:nvSpPr>
        <p:spPr>
          <a:xfrm>
            <a:off x="545726" y="2201264"/>
            <a:ext cx="11100548" cy="3111016"/>
          </a:xfrm>
          <a:prstGeom prst="roundRect">
            <a:avLst>
              <a:gd name="adj" fmla="val 41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>
              <a:ea typeface="HG丸ｺﾞｼｯｸM-PRO" panose="020F0600000000000000" pitchFamily="50" charset="-128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3A74294B-BBF9-4E9C-971A-EF19DDE2E28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ea typeface="HG丸ｺﾞｼｯｸM-PRO" panose="020F0600000000000000" pitchFamily="50" charset="-128"/>
              </a:rPr>
              <a:t>７</a:t>
            </a:r>
            <a:r>
              <a:rPr lang="en-US" altLang="ja-JP" sz="3600" dirty="0"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ea typeface="HG丸ｺﾞｼｯｸM-PRO" panose="020F0600000000000000" pitchFamily="50" charset="-128"/>
              </a:rPr>
              <a:t>　</a:t>
            </a:r>
            <a:endParaRPr lang="en-US" altLang="ja-JP" sz="3600" dirty="0"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6987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単振動の運動方程式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A69D8A4-4BFD-48A8-95A9-81DCCE94D035}"/>
              </a:ext>
            </a:extLst>
          </p:cNvPr>
          <p:cNvSpPr txBox="1"/>
          <p:nvPr/>
        </p:nvSpPr>
        <p:spPr>
          <a:xfrm>
            <a:off x="412124" y="1227215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ea typeface="HG丸ｺﾞｼｯｸM-PRO" panose="020F0600000000000000" pitchFamily="50" charset="-128"/>
              </a:rPr>
              <a:t>〇単振動と復元力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BCC4770-750E-4DB3-9B7A-E95242101780}"/>
              </a:ext>
            </a:extLst>
          </p:cNvPr>
          <p:cNvSpPr txBox="1"/>
          <p:nvPr/>
        </p:nvSpPr>
        <p:spPr>
          <a:xfrm>
            <a:off x="988188" y="2202236"/>
            <a:ext cx="6329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ea typeface="HG丸ｺﾞｼｯｸM-PRO" panose="020F0600000000000000" pitchFamily="50" charset="-128"/>
              </a:rPr>
              <a:t>円運動するために必要な力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A0EA9E7-72DB-4135-89F2-8A45EB22239A}"/>
              </a:ext>
            </a:extLst>
          </p:cNvPr>
          <p:cNvSpPr txBox="1"/>
          <p:nvPr/>
        </p:nvSpPr>
        <p:spPr>
          <a:xfrm>
            <a:off x="988188" y="330424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ea typeface="HG丸ｺﾞｼｯｸM-PRO" panose="020F0600000000000000" pitchFamily="50" charset="-128"/>
              </a:rPr>
              <a:t>単振動するために必要な力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8050301-C5B7-4F0A-BDC3-819AB5E4E65C}"/>
              </a:ext>
            </a:extLst>
          </p:cNvPr>
          <p:cNvSpPr txBox="1"/>
          <p:nvPr/>
        </p:nvSpPr>
        <p:spPr>
          <a:xfrm>
            <a:off x="7900956" y="2173789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向心力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F50C0B5-E3D0-4AC4-B38E-D9A27B60287C}"/>
              </a:ext>
            </a:extLst>
          </p:cNvPr>
          <p:cNvSpPr txBox="1"/>
          <p:nvPr/>
        </p:nvSpPr>
        <p:spPr>
          <a:xfrm>
            <a:off x="7756940" y="3273462"/>
            <a:ext cx="3839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①復元力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700DA69-19EC-49F2-A847-6924EBEEBA02}"/>
              </a:ext>
            </a:extLst>
          </p:cNvPr>
          <p:cNvSpPr txBox="1"/>
          <p:nvPr/>
        </p:nvSpPr>
        <p:spPr>
          <a:xfrm>
            <a:off x="4583832" y="4221088"/>
            <a:ext cx="7470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復元力・・・弾性力・重力・浮力　等</a:t>
            </a:r>
          </a:p>
        </p:txBody>
      </p:sp>
    </p:spTree>
    <p:extLst>
      <p:ext uri="{BB962C8B-B14F-4D97-AF65-F5344CB8AC3E}">
        <p14:creationId xmlns:p14="http://schemas.microsoft.com/office/powerpoint/2010/main" val="324245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単振動の運動方程式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0B3713F9-4C5B-4E19-A4A0-4FE2029856F4}"/>
                  </a:ext>
                </a:extLst>
              </p:cNvPr>
              <p:cNvSpPr/>
              <p:nvPr/>
            </p:nvSpPr>
            <p:spPr>
              <a:xfrm>
                <a:off x="6312024" y="2227551"/>
                <a:ext cx="121392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44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0B3713F9-4C5B-4E19-A4A0-4FE2029856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2227551"/>
                <a:ext cx="1213922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DD5D3B05-758A-4302-A122-C7326E6CA824}"/>
                  </a:ext>
                </a:extLst>
              </p:cNvPr>
              <p:cNvSpPr/>
              <p:nvPr/>
            </p:nvSpPr>
            <p:spPr>
              <a:xfrm>
                <a:off x="6240016" y="3128660"/>
                <a:ext cx="4392488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ja-JP" sz="4400" i="1" dirty="0">
                  <a:solidFill>
                    <a:srgbClr val="FF0000"/>
                  </a:solidFill>
                  <a:latin typeface="Cambria Math" panose="02040503050406030204" pitchFamily="18" charset="0"/>
                  <a:ea typeface="HG丸ｺﾞｼｯｸM-PRO" panose="020F0600000000000000" pitchFamily="50" charset="-128"/>
                </a:endParaRPr>
              </a:p>
              <a:p>
                <a:r>
                  <a:rPr lang="en-US" altLang="ja-JP" sz="4400" dirty="0">
                    <a:solidFill>
                      <a:srgbClr val="FF0000"/>
                    </a:solidFill>
                    <a:ea typeface="HG丸ｺﾞｼｯｸM-PRO" panose="020F0600000000000000" pitchFamily="50" charset="-128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ja-JP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ja-JP" altLang="en-US" sz="44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DD5D3B05-758A-4302-A122-C7326E6CA8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6" y="3128660"/>
                <a:ext cx="4392488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FB83255F-F9C0-4D72-9292-55AEDF1837E4}"/>
                  </a:ext>
                </a:extLst>
              </p:cNvPr>
              <p:cNvSpPr/>
              <p:nvPr/>
            </p:nvSpPr>
            <p:spPr>
              <a:xfrm>
                <a:off x="6327498" y="1387995"/>
                <a:ext cx="111370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40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FB83255F-F9C0-4D72-9292-55AEDF183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498" y="1387995"/>
                <a:ext cx="111370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2E0F78B6-F4EF-44AD-A188-E88AC8C5FC2A}"/>
                  </a:ext>
                </a:extLst>
              </p:cNvPr>
              <p:cNvSpPr/>
              <p:nvPr/>
            </p:nvSpPr>
            <p:spPr>
              <a:xfrm>
                <a:off x="2141457" y="2215078"/>
                <a:ext cx="121392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44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2E0F78B6-F4EF-44AD-A188-E88AC8C5F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457" y="2215078"/>
                <a:ext cx="121392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4C076100-A68C-4A9C-AF6C-A333F9F9EC74}"/>
                  </a:ext>
                </a:extLst>
              </p:cNvPr>
              <p:cNvSpPr/>
              <p:nvPr/>
            </p:nvSpPr>
            <p:spPr>
              <a:xfrm>
                <a:off x="2228939" y="3116188"/>
                <a:ext cx="230425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ja-JP" sz="4400" i="1" dirty="0">
                  <a:solidFill>
                    <a:srgbClr val="FF0000"/>
                  </a:solidFill>
                  <a:latin typeface="Cambria Math" panose="02040503050406030204" pitchFamily="18" charset="0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4C076100-A68C-4A9C-AF6C-A333F9F9EC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939" y="3116188"/>
                <a:ext cx="230425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A3972D3F-A0E8-4F9C-839D-86DC630F8376}"/>
                  </a:ext>
                </a:extLst>
              </p:cNvPr>
              <p:cNvSpPr/>
              <p:nvPr/>
            </p:nvSpPr>
            <p:spPr>
              <a:xfrm>
                <a:off x="2210716" y="4401111"/>
                <a:ext cx="5064992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en-US" altLang="ja-JP" sz="4400" i="1" dirty="0">
                  <a:solidFill>
                    <a:srgbClr val="FF0000"/>
                  </a:solidFill>
                  <a:latin typeface="Cambria Math" panose="02040503050406030204" pitchFamily="18" charset="0"/>
                  <a:ea typeface="HG丸ｺﾞｼｯｸM-PRO" panose="020F0600000000000000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ja-JP" sz="4400" i="1" dirty="0">
                  <a:solidFill>
                    <a:srgbClr val="FF0000"/>
                  </a:solidFill>
                  <a:latin typeface="Cambria Math" panose="02040503050406030204" pitchFamily="18" charset="0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A3972D3F-A0E8-4F9C-839D-86DC630F83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716" y="4401111"/>
                <a:ext cx="5064992" cy="14465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7490EE5-B9FB-45D4-9D97-6606991964AE}"/>
              </a:ext>
            </a:extLst>
          </p:cNvPr>
          <p:cNvCxnSpPr/>
          <p:nvPr/>
        </p:nvCxnSpPr>
        <p:spPr>
          <a:xfrm>
            <a:off x="6240016" y="1849421"/>
            <a:ext cx="0" cy="5451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96219A3-ABB9-4B7A-86D4-D7B2171C4341}"/>
              </a:ext>
            </a:extLst>
          </p:cNvPr>
          <p:cNvSpPr txBox="1"/>
          <p:nvPr/>
        </p:nvSpPr>
        <p:spPr>
          <a:xfrm>
            <a:off x="3186378" y="785083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ea typeface="HG丸ｺﾞｼｯｸM-PRO" panose="020F0600000000000000" pitchFamily="50" charset="-128"/>
              </a:rPr>
              <a:t>円運動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D7FF55-D76F-47D6-B3FF-9D11D3F0E02E}"/>
              </a:ext>
            </a:extLst>
          </p:cNvPr>
          <p:cNvSpPr txBox="1"/>
          <p:nvPr/>
        </p:nvSpPr>
        <p:spPr>
          <a:xfrm>
            <a:off x="7500156" y="785083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ea typeface="HG丸ｺﾞｼｯｸM-PRO" panose="020F0600000000000000" pitchFamily="50" charset="-128"/>
              </a:rPr>
              <a:t>単振動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80F36825-5DD6-4DF9-9247-AF3A0F40CD36}"/>
                  </a:ext>
                </a:extLst>
              </p:cNvPr>
              <p:cNvSpPr/>
              <p:nvPr/>
            </p:nvSpPr>
            <p:spPr>
              <a:xfrm>
                <a:off x="7464153" y="2192557"/>
                <a:ext cx="254685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ja-JP" alt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ja-JP" alt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44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80F36825-5DD6-4DF9-9247-AF3A0F40CD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153" y="2192557"/>
                <a:ext cx="2546851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9465C3DC-2DFF-4595-8A3F-CFCE8579B2FE}"/>
                  </a:ext>
                </a:extLst>
              </p:cNvPr>
              <p:cNvSpPr/>
              <p:nvPr/>
            </p:nvSpPr>
            <p:spPr>
              <a:xfrm>
                <a:off x="7392145" y="3200668"/>
                <a:ext cx="314698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ja-JP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ja-JP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ja-JP" alt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ja-JP" sz="4400" i="1" dirty="0">
                  <a:solidFill>
                    <a:srgbClr val="FF0000"/>
                  </a:solidFill>
                  <a:latin typeface="Cambria Math" panose="02040503050406030204" pitchFamily="18" charset="0"/>
                  <a:ea typeface="HG丸ｺﾞｼｯｸM-PRO" panose="020F0600000000000000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ja-JP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sz="44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9465C3DC-2DFF-4595-8A3F-CFCE8579B2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145" y="3200668"/>
                <a:ext cx="3146981" cy="14465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BB865BF2-05E1-42E7-AC88-E878929FE9B8}"/>
                  </a:ext>
                </a:extLst>
              </p:cNvPr>
              <p:cNvSpPr/>
              <p:nvPr/>
            </p:nvSpPr>
            <p:spPr>
              <a:xfrm>
                <a:off x="7479627" y="1353001"/>
                <a:ext cx="190597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𝐴𝑠𝑖𝑛</m:t>
                      </m:r>
                      <m:r>
                        <a:rPr lang="ja-JP" altLang="en-US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40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BB865BF2-05E1-42E7-AC88-E878929FE9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627" y="1353001"/>
                <a:ext cx="1905971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5D51FB58-DC98-45FF-AB4E-79A037F3F537}"/>
                  </a:ext>
                </a:extLst>
              </p:cNvPr>
              <p:cNvSpPr/>
              <p:nvPr/>
            </p:nvSpPr>
            <p:spPr>
              <a:xfrm>
                <a:off x="3287689" y="2192557"/>
                <a:ext cx="100174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ja-JP" alt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ja-JP" altLang="en-US" sz="44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5D51FB58-DC98-45FF-AB4E-79A037F3F5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689" y="2192557"/>
                <a:ext cx="1001749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2AB19BC6-F15D-4C20-822D-6D00C0255872}"/>
                  </a:ext>
                </a:extLst>
              </p:cNvPr>
              <p:cNvSpPr/>
              <p:nvPr/>
            </p:nvSpPr>
            <p:spPr>
              <a:xfrm>
                <a:off x="3359696" y="3128661"/>
                <a:ext cx="230425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n-US" altLang="ja-JP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ja-JP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4400" i="1" dirty="0">
                  <a:solidFill>
                    <a:srgbClr val="FF0000"/>
                  </a:solidFill>
                  <a:latin typeface="Cambria Math" panose="02040503050406030204" pitchFamily="18" charset="0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2AB19BC6-F15D-4C20-822D-6D00C0255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3128661"/>
                <a:ext cx="230425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19C200AA-81D1-4FB7-B6C9-CADC729D8C64}"/>
                  </a:ext>
                </a:extLst>
              </p:cNvPr>
              <p:cNvSpPr/>
              <p:nvPr/>
            </p:nvSpPr>
            <p:spPr>
              <a:xfrm>
                <a:off x="2886077" y="4778567"/>
                <a:ext cx="2950423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𝑚𝑟</m:t>
                      </m:r>
                      <m:sSup>
                        <m:sSup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altLang="ja-JP" sz="3600" i="1" dirty="0">
                  <a:solidFill>
                    <a:srgbClr val="FF0000"/>
                  </a:solidFill>
                  <a:latin typeface="Cambria Math" panose="02040503050406030204" pitchFamily="18" charset="0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19C200AA-81D1-4FB7-B6C9-CADC729D8C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077" y="4778567"/>
                <a:ext cx="2950423" cy="12003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87FDC25F-9D07-4A68-B94D-A50EE5CB406D}"/>
                  </a:ext>
                </a:extLst>
              </p:cNvPr>
              <p:cNvSpPr/>
              <p:nvPr/>
            </p:nvSpPr>
            <p:spPr>
              <a:xfrm>
                <a:off x="6466037" y="4575210"/>
                <a:ext cx="4104456" cy="19371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4000" dirty="0">
                    <a:solidFill>
                      <a:srgbClr val="FF0000"/>
                    </a:solidFill>
                    <a:ea typeface="HG丸ｺﾞｼｯｸM-PRO" panose="020F0600000000000000" pitchFamily="50" charset="-128"/>
                  </a:rPr>
                  <a:t>復元力</a:t>
                </a:r>
                <a14:m>
                  <m:oMath xmlns:m="http://schemas.openxmlformats.org/officeDocument/2006/math">
                    <m:r>
                      <a:rPr lang="en-US" altLang="ja-JP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ja-JP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endParaRPr lang="en-US" altLang="ja-JP" sz="4000" i="1" dirty="0">
                  <a:solidFill>
                    <a:srgbClr val="FF0000"/>
                  </a:solidFill>
                  <a:latin typeface="Cambria Math" panose="02040503050406030204" pitchFamily="18" charset="0"/>
                  <a:ea typeface="HG丸ｺﾞｼｯｸM-PRO" panose="020F0600000000000000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𝑚𝐴</m:t>
                      </m:r>
                      <m:sSup>
                        <m:sSup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ja-JP" altLang="en-US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ja-JP" sz="4000" i="1" dirty="0">
                  <a:solidFill>
                    <a:srgbClr val="FF0000"/>
                  </a:solidFill>
                  <a:latin typeface="Cambria Math" panose="02040503050406030204" pitchFamily="18" charset="0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87FDC25F-9D07-4A68-B94D-A50EE5CB40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037" y="4575210"/>
                <a:ext cx="4104456" cy="1937197"/>
              </a:xfrm>
              <a:prstGeom prst="rect">
                <a:avLst/>
              </a:prstGeom>
              <a:blipFill>
                <a:blip r:embed="rId14"/>
                <a:stretch>
                  <a:fillRect l="-5349" t="-69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03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単振動の運動方程式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18</a:t>
            </a:fld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2002A21-3768-4056-835F-10CC9C0165EA}"/>
              </a:ext>
            </a:extLst>
          </p:cNvPr>
          <p:cNvGrpSpPr/>
          <p:nvPr/>
        </p:nvGrpSpPr>
        <p:grpSpPr>
          <a:xfrm>
            <a:off x="1847529" y="2780929"/>
            <a:ext cx="8411439" cy="944439"/>
            <a:chOff x="323528" y="2700585"/>
            <a:chExt cx="7128792" cy="800423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AC72DAC3-8DD6-412E-A64E-25D477DE30A3}"/>
                </a:ext>
              </a:extLst>
            </p:cNvPr>
            <p:cNvCxnSpPr/>
            <p:nvPr/>
          </p:nvCxnSpPr>
          <p:spPr>
            <a:xfrm>
              <a:off x="1043608" y="2700585"/>
              <a:ext cx="0" cy="78707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583D11E2-867F-4308-9262-8815B167E46E}"/>
                </a:ext>
              </a:extLst>
            </p:cNvPr>
            <p:cNvCxnSpPr/>
            <p:nvPr/>
          </p:nvCxnSpPr>
          <p:spPr>
            <a:xfrm>
              <a:off x="323528" y="3501008"/>
              <a:ext cx="712879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D37336A-CC0C-494D-8ACF-62FDFC1740F0}"/>
              </a:ext>
            </a:extLst>
          </p:cNvPr>
          <p:cNvGrpSpPr/>
          <p:nvPr/>
        </p:nvGrpSpPr>
        <p:grpSpPr>
          <a:xfrm>
            <a:off x="2687800" y="3023763"/>
            <a:ext cx="4685819" cy="701605"/>
            <a:chOff x="1569725" y="532793"/>
            <a:chExt cx="4685819" cy="701605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5DD7BF57-8A60-4F99-8A34-A430F8D561F3}"/>
                </a:ext>
              </a:extLst>
            </p:cNvPr>
            <p:cNvGrpSpPr/>
            <p:nvPr/>
          </p:nvGrpSpPr>
          <p:grpSpPr>
            <a:xfrm>
              <a:off x="1569725" y="566740"/>
              <a:ext cx="3993309" cy="667658"/>
              <a:chOff x="971600" y="2101121"/>
              <a:chExt cx="3384376" cy="565848"/>
            </a:xfrm>
          </p:grpSpPr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60485F47-FD3D-46B5-8F6C-1ED310AA1797}"/>
                  </a:ext>
                </a:extLst>
              </p:cNvPr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D21C7EC2-DBE8-4AEC-865C-3057455CC997}"/>
                  </a:ext>
                </a:extLst>
              </p:cNvPr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B66F9AAD-1D84-4996-892B-10409D6990F4}"/>
                  </a:ext>
                </a:extLst>
              </p:cNvPr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EB09316A-134E-45A3-A9C2-45FBC6D5A361}"/>
                  </a:ext>
                </a:extLst>
              </p:cNvPr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>
                <a:extLst>
                  <a:ext uri="{FF2B5EF4-FFF2-40B4-BE49-F238E27FC236}">
                    <a16:creationId xmlns:a16="http://schemas.microsoft.com/office/drawing/2014/main" id="{4917800D-36AB-43D2-8E22-6F93FC97D6F5}"/>
                  </a:ext>
                </a:extLst>
              </p:cNvPr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>
                <a:extLst>
                  <a:ext uri="{FF2B5EF4-FFF2-40B4-BE49-F238E27FC236}">
                    <a16:creationId xmlns:a16="http://schemas.microsoft.com/office/drawing/2014/main" id="{C2271CC7-3D8A-4C95-B1F1-1CDC5F050E65}"/>
                  </a:ext>
                </a:extLst>
              </p:cNvPr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AFE42ACA-4261-4C26-B105-CC072128B29B}"/>
                  </a:ext>
                </a:extLst>
              </p:cNvPr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DADC0CDD-36E1-4704-B944-0752F4059338}"/>
                  </a:ext>
                </a:extLst>
              </p:cNvPr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>
                <a:extLst>
                  <a:ext uri="{FF2B5EF4-FFF2-40B4-BE49-F238E27FC236}">
                    <a16:creationId xmlns:a16="http://schemas.microsoft.com/office/drawing/2014/main" id="{36AF873B-3F99-4745-9DA0-163A4E643C57}"/>
                  </a:ext>
                </a:extLst>
              </p:cNvPr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>
                <a:extLst>
                  <a:ext uri="{FF2B5EF4-FFF2-40B4-BE49-F238E27FC236}">
                    <a16:creationId xmlns:a16="http://schemas.microsoft.com/office/drawing/2014/main" id="{11C5ACB3-CB4A-4FB3-9EDD-3238DCC59416}"/>
                  </a:ext>
                </a:extLst>
              </p:cNvPr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>
                <a:extLst>
                  <a:ext uri="{FF2B5EF4-FFF2-40B4-BE49-F238E27FC236}">
                    <a16:creationId xmlns:a16="http://schemas.microsoft.com/office/drawing/2014/main" id="{BD3913A0-A3E5-424E-A73B-33508B1D22C6}"/>
                  </a:ext>
                </a:extLst>
              </p:cNvPr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>
                <a:extLst>
                  <a:ext uri="{FF2B5EF4-FFF2-40B4-BE49-F238E27FC236}">
                    <a16:creationId xmlns:a16="http://schemas.microsoft.com/office/drawing/2014/main" id="{3CFA68F1-5ACF-4E3D-B455-83FE70600E1E}"/>
                  </a:ext>
                </a:extLst>
              </p:cNvPr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id="{4B2A9BD8-CBEE-4C87-960D-F30C4E71A69F}"/>
                  </a:ext>
                </a:extLst>
              </p:cNvPr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877909E5-0604-4392-BB77-AAD2200ADB0A}"/>
                  </a:ext>
                </a:extLst>
              </p:cNvPr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C13B8E93-5E2A-4A78-8EDD-0C55EE118140}"/>
                  </a:ext>
                </a:extLst>
              </p:cNvPr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>
                <a:extLst>
                  <a:ext uri="{FF2B5EF4-FFF2-40B4-BE49-F238E27FC236}">
                    <a16:creationId xmlns:a16="http://schemas.microsoft.com/office/drawing/2014/main" id="{5EEEBA3C-B133-4C8C-B0C0-905D7BA868A0}"/>
                  </a:ext>
                </a:extLst>
              </p:cNvPr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>
                <a:extLst>
                  <a:ext uri="{FF2B5EF4-FFF2-40B4-BE49-F238E27FC236}">
                    <a16:creationId xmlns:a16="http://schemas.microsoft.com/office/drawing/2014/main" id="{C08BE813-798A-4CC3-8009-44B384267417}"/>
                  </a:ext>
                </a:extLst>
              </p:cNvPr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>
                <a:extLst>
                  <a:ext uri="{FF2B5EF4-FFF2-40B4-BE49-F238E27FC236}">
                    <a16:creationId xmlns:a16="http://schemas.microsoft.com/office/drawing/2014/main" id="{919DC6FC-4DFD-4A7D-B248-D3469AF3BE80}"/>
                  </a:ext>
                </a:extLst>
              </p:cNvPr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>
                <a:extLst>
                  <a:ext uri="{FF2B5EF4-FFF2-40B4-BE49-F238E27FC236}">
                    <a16:creationId xmlns:a16="http://schemas.microsoft.com/office/drawing/2014/main" id="{CB5D829E-2E67-4978-AAE1-FD5F4619832E}"/>
                  </a:ext>
                </a:extLst>
              </p:cNvPr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1729206F-280E-41B8-87A0-4B055699C0BB}"/>
                  </a:ext>
                </a:extLst>
              </p:cNvPr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D7A7C5CB-97A9-4F4F-894D-E5D713B1F104}"/>
                </a:ext>
              </a:extLst>
            </p:cNvPr>
            <p:cNvSpPr/>
            <p:nvPr/>
          </p:nvSpPr>
          <p:spPr>
            <a:xfrm>
              <a:off x="5553939" y="532793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FD8A580B-0BB3-4E0A-A3F7-ADB595571F36}"/>
              </a:ext>
            </a:extLst>
          </p:cNvPr>
          <p:cNvGrpSpPr/>
          <p:nvPr/>
        </p:nvGrpSpPr>
        <p:grpSpPr>
          <a:xfrm>
            <a:off x="2687799" y="3015829"/>
            <a:ext cx="5030100" cy="709538"/>
            <a:chOff x="1584065" y="1660359"/>
            <a:chExt cx="5030100" cy="709538"/>
          </a:xfrm>
        </p:grpSpPr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25DC3DD5-7EA3-4B0C-A1AC-5A092312A441}"/>
                </a:ext>
              </a:extLst>
            </p:cNvPr>
            <p:cNvGrpSpPr/>
            <p:nvPr/>
          </p:nvGrpSpPr>
          <p:grpSpPr>
            <a:xfrm>
              <a:off x="1584065" y="1660359"/>
              <a:ext cx="4316983" cy="667658"/>
              <a:chOff x="971600" y="2101121"/>
              <a:chExt cx="3384376" cy="565848"/>
            </a:xfrm>
          </p:grpSpPr>
          <p:cxnSp>
            <p:nvCxnSpPr>
              <p:cNvPr id="47" name="直線コネクタ 46">
                <a:extLst>
                  <a:ext uri="{FF2B5EF4-FFF2-40B4-BE49-F238E27FC236}">
                    <a16:creationId xmlns:a16="http://schemas.microsoft.com/office/drawing/2014/main" id="{692FB4CA-14BE-458B-BED7-A6545A31D1AD}"/>
                  </a:ext>
                </a:extLst>
              </p:cNvPr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4700E72D-C7D2-42E5-A692-BEA06BA7CF5A}"/>
                  </a:ext>
                </a:extLst>
              </p:cNvPr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>
                <a:extLst>
                  <a:ext uri="{FF2B5EF4-FFF2-40B4-BE49-F238E27FC236}">
                    <a16:creationId xmlns:a16="http://schemas.microsoft.com/office/drawing/2014/main" id="{F4321F0E-E2E7-4065-9A2F-61A399C61BDF}"/>
                  </a:ext>
                </a:extLst>
              </p:cNvPr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>
                <a:extLst>
                  <a:ext uri="{FF2B5EF4-FFF2-40B4-BE49-F238E27FC236}">
                    <a16:creationId xmlns:a16="http://schemas.microsoft.com/office/drawing/2014/main" id="{1FA2837F-99A7-47D2-A28D-6D3666C32967}"/>
                  </a:ext>
                </a:extLst>
              </p:cNvPr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>
                <a:extLst>
                  <a:ext uri="{FF2B5EF4-FFF2-40B4-BE49-F238E27FC236}">
                    <a16:creationId xmlns:a16="http://schemas.microsoft.com/office/drawing/2014/main" id="{B9BA3D9E-1A65-4A3F-9E5B-505C91DABB7E}"/>
                  </a:ext>
                </a:extLst>
              </p:cNvPr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>
                <a:extLst>
                  <a:ext uri="{FF2B5EF4-FFF2-40B4-BE49-F238E27FC236}">
                    <a16:creationId xmlns:a16="http://schemas.microsoft.com/office/drawing/2014/main" id="{FA96627F-4308-41AE-9DDD-65EA6C8C66EF}"/>
                  </a:ext>
                </a:extLst>
              </p:cNvPr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>
                <a:extLst>
                  <a:ext uri="{FF2B5EF4-FFF2-40B4-BE49-F238E27FC236}">
                    <a16:creationId xmlns:a16="http://schemas.microsoft.com/office/drawing/2014/main" id="{D12AB70B-FF9D-42CD-AAA4-720D7B9C58D4}"/>
                  </a:ext>
                </a:extLst>
              </p:cNvPr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>
                <a:extLst>
                  <a:ext uri="{FF2B5EF4-FFF2-40B4-BE49-F238E27FC236}">
                    <a16:creationId xmlns:a16="http://schemas.microsoft.com/office/drawing/2014/main" id="{A328223C-E9C8-4985-82C4-91236AACD68A}"/>
                  </a:ext>
                </a:extLst>
              </p:cNvPr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>
                <a:extLst>
                  <a:ext uri="{FF2B5EF4-FFF2-40B4-BE49-F238E27FC236}">
                    <a16:creationId xmlns:a16="http://schemas.microsoft.com/office/drawing/2014/main" id="{F8AC7779-1EA0-4925-B990-C85EA591C596}"/>
                  </a:ext>
                </a:extLst>
              </p:cNvPr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>
                <a:extLst>
                  <a:ext uri="{FF2B5EF4-FFF2-40B4-BE49-F238E27FC236}">
                    <a16:creationId xmlns:a16="http://schemas.microsoft.com/office/drawing/2014/main" id="{8F2212BA-C67C-4610-BA66-80ADEB5983FC}"/>
                  </a:ext>
                </a:extLst>
              </p:cNvPr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>
                <a:extLst>
                  <a:ext uri="{FF2B5EF4-FFF2-40B4-BE49-F238E27FC236}">
                    <a16:creationId xmlns:a16="http://schemas.microsoft.com/office/drawing/2014/main" id="{562A5D0C-9F58-4E6B-82AC-A0BDC071C0F6}"/>
                  </a:ext>
                </a:extLst>
              </p:cNvPr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>
                <a:extLst>
                  <a:ext uri="{FF2B5EF4-FFF2-40B4-BE49-F238E27FC236}">
                    <a16:creationId xmlns:a16="http://schemas.microsoft.com/office/drawing/2014/main" id="{13E99D0D-835A-4480-A74B-DFCF796A0127}"/>
                  </a:ext>
                </a:extLst>
              </p:cNvPr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>
                <a:extLst>
                  <a:ext uri="{FF2B5EF4-FFF2-40B4-BE49-F238E27FC236}">
                    <a16:creationId xmlns:a16="http://schemas.microsoft.com/office/drawing/2014/main" id="{9A52E69A-AC1A-46EF-A646-5D12A744B7CB}"/>
                  </a:ext>
                </a:extLst>
              </p:cNvPr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>
                <a:extLst>
                  <a:ext uri="{FF2B5EF4-FFF2-40B4-BE49-F238E27FC236}">
                    <a16:creationId xmlns:a16="http://schemas.microsoft.com/office/drawing/2014/main" id="{F6048C47-2546-4B1C-A653-5D1A4BB7E613}"/>
                  </a:ext>
                </a:extLst>
              </p:cNvPr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>
                <a:extLst>
                  <a:ext uri="{FF2B5EF4-FFF2-40B4-BE49-F238E27FC236}">
                    <a16:creationId xmlns:a16="http://schemas.microsoft.com/office/drawing/2014/main" id="{54716C7D-85AB-4B36-831C-93726128F2DE}"/>
                  </a:ext>
                </a:extLst>
              </p:cNvPr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>
                <a:extLst>
                  <a:ext uri="{FF2B5EF4-FFF2-40B4-BE49-F238E27FC236}">
                    <a16:creationId xmlns:a16="http://schemas.microsoft.com/office/drawing/2014/main" id="{4452D162-0391-4520-A7AC-9F8722D61285}"/>
                  </a:ext>
                </a:extLst>
              </p:cNvPr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>
                <a:extLst>
                  <a:ext uri="{FF2B5EF4-FFF2-40B4-BE49-F238E27FC236}">
                    <a16:creationId xmlns:a16="http://schemas.microsoft.com/office/drawing/2014/main" id="{80AA5F03-F4E5-4EF6-ACD9-53EAA81E14F9}"/>
                  </a:ext>
                </a:extLst>
              </p:cNvPr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>
                <a:extLst>
                  <a:ext uri="{FF2B5EF4-FFF2-40B4-BE49-F238E27FC236}">
                    <a16:creationId xmlns:a16="http://schemas.microsoft.com/office/drawing/2014/main" id="{D582BB78-6D35-4E81-BDD6-FE5113270D3F}"/>
                  </a:ext>
                </a:extLst>
              </p:cNvPr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>
                <a:extLst>
                  <a:ext uri="{FF2B5EF4-FFF2-40B4-BE49-F238E27FC236}">
                    <a16:creationId xmlns:a16="http://schemas.microsoft.com/office/drawing/2014/main" id="{C9B36604-1246-4531-B5D8-211F03B4D8BC}"/>
                  </a:ext>
                </a:extLst>
              </p:cNvPr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>
                <a:extLst>
                  <a:ext uri="{FF2B5EF4-FFF2-40B4-BE49-F238E27FC236}">
                    <a16:creationId xmlns:a16="http://schemas.microsoft.com/office/drawing/2014/main" id="{6DE51FB8-039C-4E7F-A82A-35F6CB409024}"/>
                  </a:ext>
                </a:extLst>
              </p:cNvPr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楕円 45">
              <a:extLst>
                <a:ext uri="{FF2B5EF4-FFF2-40B4-BE49-F238E27FC236}">
                  <a16:creationId xmlns:a16="http://schemas.microsoft.com/office/drawing/2014/main" id="{FEA9D848-BC3A-4F4F-BC06-A09E6B8A2C15}"/>
                </a:ext>
              </a:extLst>
            </p:cNvPr>
            <p:cNvSpPr/>
            <p:nvPr/>
          </p:nvSpPr>
          <p:spPr>
            <a:xfrm>
              <a:off x="5912560" y="1668292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4D489908-9734-451F-8B53-1111178652FE}"/>
              </a:ext>
            </a:extLst>
          </p:cNvPr>
          <p:cNvGrpSpPr/>
          <p:nvPr/>
        </p:nvGrpSpPr>
        <p:grpSpPr>
          <a:xfrm>
            <a:off x="2687799" y="3023763"/>
            <a:ext cx="5641482" cy="701605"/>
            <a:chOff x="1584065" y="2590413"/>
            <a:chExt cx="5641482" cy="701605"/>
          </a:xfrm>
        </p:grpSpPr>
        <p:grpSp>
          <p:nvGrpSpPr>
            <p:cNvPr id="68" name="グループ化 67">
              <a:extLst>
                <a:ext uri="{FF2B5EF4-FFF2-40B4-BE49-F238E27FC236}">
                  <a16:creationId xmlns:a16="http://schemas.microsoft.com/office/drawing/2014/main" id="{E73731DA-2EEF-42FA-9DE6-615D6231852B}"/>
                </a:ext>
              </a:extLst>
            </p:cNvPr>
            <p:cNvGrpSpPr/>
            <p:nvPr/>
          </p:nvGrpSpPr>
          <p:grpSpPr>
            <a:xfrm>
              <a:off x="1584065" y="2619462"/>
              <a:ext cx="4946988" cy="667658"/>
              <a:chOff x="971600" y="2101121"/>
              <a:chExt cx="3384376" cy="565848"/>
            </a:xfrm>
          </p:grpSpPr>
          <p:cxnSp>
            <p:nvCxnSpPr>
              <p:cNvPr id="70" name="直線コネクタ 69">
                <a:extLst>
                  <a:ext uri="{FF2B5EF4-FFF2-40B4-BE49-F238E27FC236}">
                    <a16:creationId xmlns:a16="http://schemas.microsoft.com/office/drawing/2014/main" id="{DB1952D4-EB9C-4C28-B929-5170EDBC145E}"/>
                  </a:ext>
                </a:extLst>
              </p:cNvPr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21D39551-22FB-43FE-892B-A8857D72F331}"/>
                  </a:ext>
                </a:extLst>
              </p:cNvPr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25AF17D5-B9A5-4DCC-A8AA-18286E7C9FEE}"/>
                  </a:ext>
                </a:extLst>
              </p:cNvPr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>
                <a:extLst>
                  <a:ext uri="{FF2B5EF4-FFF2-40B4-BE49-F238E27FC236}">
                    <a16:creationId xmlns:a16="http://schemas.microsoft.com/office/drawing/2014/main" id="{D6A5883C-C6C5-43CC-A6C9-0163DAE985BD}"/>
                  </a:ext>
                </a:extLst>
              </p:cNvPr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>
                <a:extLst>
                  <a:ext uri="{FF2B5EF4-FFF2-40B4-BE49-F238E27FC236}">
                    <a16:creationId xmlns:a16="http://schemas.microsoft.com/office/drawing/2014/main" id="{76348BE0-8F5B-4E67-A452-D3FBFAFCBC29}"/>
                  </a:ext>
                </a:extLst>
              </p:cNvPr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>
                <a:extLst>
                  <a:ext uri="{FF2B5EF4-FFF2-40B4-BE49-F238E27FC236}">
                    <a16:creationId xmlns:a16="http://schemas.microsoft.com/office/drawing/2014/main" id="{1779FB21-DADB-4848-8652-92D18737537A}"/>
                  </a:ext>
                </a:extLst>
              </p:cNvPr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>
                <a:extLst>
                  <a:ext uri="{FF2B5EF4-FFF2-40B4-BE49-F238E27FC236}">
                    <a16:creationId xmlns:a16="http://schemas.microsoft.com/office/drawing/2014/main" id="{A147B0DE-6929-436E-AA28-7BD8A06D2949}"/>
                  </a:ext>
                </a:extLst>
              </p:cNvPr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>
                <a:extLst>
                  <a:ext uri="{FF2B5EF4-FFF2-40B4-BE49-F238E27FC236}">
                    <a16:creationId xmlns:a16="http://schemas.microsoft.com/office/drawing/2014/main" id="{D5495A78-6E46-44B9-ABDD-E875DDDCA4EF}"/>
                  </a:ext>
                </a:extLst>
              </p:cNvPr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>
                <a:extLst>
                  <a:ext uri="{FF2B5EF4-FFF2-40B4-BE49-F238E27FC236}">
                    <a16:creationId xmlns:a16="http://schemas.microsoft.com/office/drawing/2014/main" id="{FFE013D1-8A2C-4BCD-A6A7-85E1DC883205}"/>
                  </a:ext>
                </a:extLst>
              </p:cNvPr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78">
                <a:extLst>
                  <a:ext uri="{FF2B5EF4-FFF2-40B4-BE49-F238E27FC236}">
                    <a16:creationId xmlns:a16="http://schemas.microsoft.com/office/drawing/2014/main" id="{A1F97F1F-7B9A-4770-89C9-313BBAE7A352}"/>
                  </a:ext>
                </a:extLst>
              </p:cNvPr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コネクタ 79">
                <a:extLst>
                  <a:ext uri="{FF2B5EF4-FFF2-40B4-BE49-F238E27FC236}">
                    <a16:creationId xmlns:a16="http://schemas.microsoft.com/office/drawing/2014/main" id="{55E9C20A-8926-4D43-BD45-7C64C7A7A73C}"/>
                  </a:ext>
                </a:extLst>
              </p:cNvPr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>
                <a:extLst>
                  <a:ext uri="{FF2B5EF4-FFF2-40B4-BE49-F238E27FC236}">
                    <a16:creationId xmlns:a16="http://schemas.microsoft.com/office/drawing/2014/main" id="{9937B755-CCF7-424F-85D4-FF70EC5176E4}"/>
                  </a:ext>
                </a:extLst>
              </p:cNvPr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>
                <a:extLst>
                  <a:ext uri="{FF2B5EF4-FFF2-40B4-BE49-F238E27FC236}">
                    <a16:creationId xmlns:a16="http://schemas.microsoft.com/office/drawing/2014/main" id="{DE698688-BEEF-408C-A090-218764D7F587}"/>
                  </a:ext>
                </a:extLst>
              </p:cNvPr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>
                <a:extLst>
                  <a:ext uri="{FF2B5EF4-FFF2-40B4-BE49-F238E27FC236}">
                    <a16:creationId xmlns:a16="http://schemas.microsoft.com/office/drawing/2014/main" id="{71DBE52F-FB8E-4E93-9A7C-715D37671544}"/>
                  </a:ext>
                </a:extLst>
              </p:cNvPr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>
                <a:extLst>
                  <a:ext uri="{FF2B5EF4-FFF2-40B4-BE49-F238E27FC236}">
                    <a16:creationId xmlns:a16="http://schemas.microsoft.com/office/drawing/2014/main" id="{FA273ED5-3CB1-4B98-A76B-D46422447A81}"/>
                  </a:ext>
                </a:extLst>
              </p:cNvPr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>
                <a:extLst>
                  <a:ext uri="{FF2B5EF4-FFF2-40B4-BE49-F238E27FC236}">
                    <a16:creationId xmlns:a16="http://schemas.microsoft.com/office/drawing/2014/main" id="{929F9BC9-BFB3-47C9-A52B-4B1AB4FDE4C1}"/>
                  </a:ext>
                </a:extLst>
              </p:cNvPr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>
                <a:extLst>
                  <a:ext uri="{FF2B5EF4-FFF2-40B4-BE49-F238E27FC236}">
                    <a16:creationId xmlns:a16="http://schemas.microsoft.com/office/drawing/2014/main" id="{1D1A671C-0D1A-480C-8AEE-389BF061C2B7}"/>
                  </a:ext>
                </a:extLst>
              </p:cNvPr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コネクタ 86">
                <a:extLst>
                  <a:ext uri="{FF2B5EF4-FFF2-40B4-BE49-F238E27FC236}">
                    <a16:creationId xmlns:a16="http://schemas.microsoft.com/office/drawing/2014/main" id="{6F2BB903-329B-44CE-BECE-AA57A6FB53BE}"/>
                  </a:ext>
                </a:extLst>
              </p:cNvPr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52BA223B-FCC0-4DD7-A5DC-B13EA284FC5C}"/>
                  </a:ext>
                </a:extLst>
              </p:cNvPr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66AB826E-CEC0-4C50-A397-36AF45233E36}"/>
                  </a:ext>
                </a:extLst>
              </p:cNvPr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楕円 68">
              <a:extLst>
                <a:ext uri="{FF2B5EF4-FFF2-40B4-BE49-F238E27FC236}">
                  <a16:creationId xmlns:a16="http://schemas.microsoft.com/office/drawing/2014/main" id="{E5C700F8-397D-4CB2-90B2-81B782E5CA6B}"/>
                </a:ext>
              </a:extLst>
            </p:cNvPr>
            <p:cNvSpPr/>
            <p:nvPr/>
          </p:nvSpPr>
          <p:spPr>
            <a:xfrm>
              <a:off x="6523942" y="2590413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73AE4772-4FDB-4E8F-B636-FE82F0C470F6}"/>
              </a:ext>
            </a:extLst>
          </p:cNvPr>
          <p:cNvGrpSpPr/>
          <p:nvPr/>
        </p:nvGrpSpPr>
        <p:grpSpPr>
          <a:xfrm>
            <a:off x="2687800" y="3023061"/>
            <a:ext cx="6164559" cy="702306"/>
            <a:chOff x="1569724" y="3500102"/>
            <a:chExt cx="6164559" cy="702306"/>
          </a:xfrm>
        </p:grpSpPr>
        <p:grpSp>
          <p:nvGrpSpPr>
            <p:cNvPr id="91" name="グループ化 90">
              <a:extLst>
                <a:ext uri="{FF2B5EF4-FFF2-40B4-BE49-F238E27FC236}">
                  <a16:creationId xmlns:a16="http://schemas.microsoft.com/office/drawing/2014/main" id="{EEA89F55-3B90-413B-872D-A4FDF24D031F}"/>
                </a:ext>
              </a:extLst>
            </p:cNvPr>
            <p:cNvGrpSpPr/>
            <p:nvPr/>
          </p:nvGrpSpPr>
          <p:grpSpPr>
            <a:xfrm>
              <a:off x="1569724" y="3534750"/>
              <a:ext cx="5483452" cy="667658"/>
              <a:chOff x="971600" y="2101121"/>
              <a:chExt cx="3384376" cy="565848"/>
            </a:xfrm>
          </p:grpSpPr>
          <p:cxnSp>
            <p:nvCxnSpPr>
              <p:cNvPr id="93" name="直線コネクタ 92">
                <a:extLst>
                  <a:ext uri="{FF2B5EF4-FFF2-40B4-BE49-F238E27FC236}">
                    <a16:creationId xmlns:a16="http://schemas.microsoft.com/office/drawing/2014/main" id="{46811832-AEBC-4116-85D6-9828661B54EF}"/>
                  </a:ext>
                </a:extLst>
              </p:cNvPr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線コネクタ 93">
                <a:extLst>
                  <a:ext uri="{FF2B5EF4-FFF2-40B4-BE49-F238E27FC236}">
                    <a16:creationId xmlns:a16="http://schemas.microsoft.com/office/drawing/2014/main" id="{63C76C4A-1C95-4A6B-A09E-663C98C179AD}"/>
                  </a:ext>
                </a:extLst>
              </p:cNvPr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コネクタ 94">
                <a:extLst>
                  <a:ext uri="{FF2B5EF4-FFF2-40B4-BE49-F238E27FC236}">
                    <a16:creationId xmlns:a16="http://schemas.microsoft.com/office/drawing/2014/main" id="{0A76F7A9-EECD-4792-ADB8-49982C30FA45}"/>
                  </a:ext>
                </a:extLst>
              </p:cNvPr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コネクタ 95">
                <a:extLst>
                  <a:ext uri="{FF2B5EF4-FFF2-40B4-BE49-F238E27FC236}">
                    <a16:creationId xmlns:a16="http://schemas.microsoft.com/office/drawing/2014/main" id="{57B1A312-1D8C-427C-A359-0F9CC89AB024}"/>
                  </a:ext>
                </a:extLst>
              </p:cNvPr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コネクタ 96">
                <a:extLst>
                  <a:ext uri="{FF2B5EF4-FFF2-40B4-BE49-F238E27FC236}">
                    <a16:creationId xmlns:a16="http://schemas.microsoft.com/office/drawing/2014/main" id="{962B4599-B3CC-4AC3-86B9-76F383240C52}"/>
                  </a:ext>
                </a:extLst>
              </p:cNvPr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コネクタ 97">
                <a:extLst>
                  <a:ext uri="{FF2B5EF4-FFF2-40B4-BE49-F238E27FC236}">
                    <a16:creationId xmlns:a16="http://schemas.microsoft.com/office/drawing/2014/main" id="{1603A6EA-7422-4A0E-9556-AB43E2CA7269}"/>
                  </a:ext>
                </a:extLst>
              </p:cNvPr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コネクタ 98">
                <a:extLst>
                  <a:ext uri="{FF2B5EF4-FFF2-40B4-BE49-F238E27FC236}">
                    <a16:creationId xmlns:a16="http://schemas.microsoft.com/office/drawing/2014/main" id="{D70EE7FB-42C5-4A5E-848C-EF355CB4D1B0}"/>
                  </a:ext>
                </a:extLst>
              </p:cNvPr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線コネクタ 99">
                <a:extLst>
                  <a:ext uri="{FF2B5EF4-FFF2-40B4-BE49-F238E27FC236}">
                    <a16:creationId xmlns:a16="http://schemas.microsoft.com/office/drawing/2014/main" id="{7ACD44E6-D748-4E77-B6FA-F6B6ACF58946}"/>
                  </a:ext>
                </a:extLst>
              </p:cNvPr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線コネクタ 100">
                <a:extLst>
                  <a:ext uri="{FF2B5EF4-FFF2-40B4-BE49-F238E27FC236}">
                    <a16:creationId xmlns:a16="http://schemas.microsoft.com/office/drawing/2014/main" id="{B1E8FEBF-456D-4A3E-ADDD-611260320292}"/>
                  </a:ext>
                </a:extLst>
              </p:cNvPr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線コネクタ 101">
                <a:extLst>
                  <a:ext uri="{FF2B5EF4-FFF2-40B4-BE49-F238E27FC236}">
                    <a16:creationId xmlns:a16="http://schemas.microsoft.com/office/drawing/2014/main" id="{A3C82056-C0B0-4385-B33E-91223179FE29}"/>
                  </a:ext>
                </a:extLst>
              </p:cNvPr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コネクタ 102">
                <a:extLst>
                  <a:ext uri="{FF2B5EF4-FFF2-40B4-BE49-F238E27FC236}">
                    <a16:creationId xmlns:a16="http://schemas.microsoft.com/office/drawing/2014/main" id="{25B41C0B-D55B-4F4C-8495-54147E3B0120}"/>
                  </a:ext>
                </a:extLst>
              </p:cNvPr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コネクタ 103">
                <a:extLst>
                  <a:ext uri="{FF2B5EF4-FFF2-40B4-BE49-F238E27FC236}">
                    <a16:creationId xmlns:a16="http://schemas.microsoft.com/office/drawing/2014/main" id="{49D8082E-AB06-48A6-A239-E550F6F5E85E}"/>
                  </a:ext>
                </a:extLst>
              </p:cNvPr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コネクタ 104">
                <a:extLst>
                  <a:ext uri="{FF2B5EF4-FFF2-40B4-BE49-F238E27FC236}">
                    <a16:creationId xmlns:a16="http://schemas.microsoft.com/office/drawing/2014/main" id="{220687A2-CB5E-4150-8FEB-D085F2F7A389}"/>
                  </a:ext>
                </a:extLst>
              </p:cNvPr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線コネクタ 105">
                <a:extLst>
                  <a:ext uri="{FF2B5EF4-FFF2-40B4-BE49-F238E27FC236}">
                    <a16:creationId xmlns:a16="http://schemas.microsoft.com/office/drawing/2014/main" id="{2454500A-C042-4AAE-8B27-4FE246C8F6A5}"/>
                  </a:ext>
                </a:extLst>
              </p:cNvPr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コネクタ 106">
                <a:extLst>
                  <a:ext uri="{FF2B5EF4-FFF2-40B4-BE49-F238E27FC236}">
                    <a16:creationId xmlns:a16="http://schemas.microsoft.com/office/drawing/2014/main" id="{857876FE-07B8-47FA-8683-D75BABC9DD7E}"/>
                  </a:ext>
                </a:extLst>
              </p:cNvPr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コネクタ 107">
                <a:extLst>
                  <a:ext uri="{FF2B5EF4-FFF2-40B4-BE49-F238E27FC236}">
                    <a16:creationId xmlns:a16="http://schemas.microsoft.com/office/drawing/2014/main" id="{2F2F4E24-E3A0-4A3D-B89A-0F10E7E219CD}"/>
                  </a:ext>
                </a:extLst>
              </p:cNvPr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コネクタ 108">
                <a:extLst>
                  <a:ext uri="{FF2B5EF4-FFF2-40B4-BE49-F238E27FC236}">
                    <a16:creationId xmlns:a16="http://schemas.microsoft.com/office/drawing/2014/main" id="{A6A9F40D-5F5C-42A4-AD75-3ABF2BCB116F}"/>
                  </a:ext>
                </a:extLst>
              </p:cNvPr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線コネクタ 109">
                <a:extLst>
                  <a:ext uri="{FF2B5EF4-FFF2-40B4-BE49-F238E27FC236}">
                    <a16:creationId xmlns:a16="http://schemas.microsoft.com/office/drawing/2014/main" id="{C32B73D7-55CE-48C3-88BB-BF3BD9A73B7C}"/>
                  </a:ext>
                </a:extLst>
              </p:cNvPr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コネクタ 110">
                <a:extLst>
                  <a:ext uri="{FF2B5EF4-FFF2-40B4-BE49-F238E27FC236}">
                    <a16:creationId xmlns:a16="http://schemas.microsoft.com/office/drawing/2014/main" id="{A1790E30-BB39-4409-8C83-F05AB59CF966}"/>
                  </a:ext>
                </a:extLst>
              </p:cNvPr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コネクタ 111">
                <a:extLst>
                  <a:ext uri="{FF2B5EF4-FFF2-40B4-BE49-F238E27FC236}">
                    <a16:creationId xmlns:a16="http://schemas.microsoft.com/office/drawing/2014/main" id="{B4D4EC08-B378-48B8-8A15-E0C6E0567C26}"/>
                  </a:ext>
                </a:extLst>
              </p:cNvPr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楕円 91">
              <a:extLst>
                <a:ext uri="{FF2B5EF4-FFF2-40B4-BE49-F238E27FC236}">
                  <a16:creationId xmlns:a16="http://schemas.microsoft.com/office/drawing/2014/main" id="{FCD18A57-F7BF-43E4-985A-8AA03229DFA4}"/>
                </a:ext>
              </a:extLst>
            </p:cNvPr>
            <p:cNvSpPr/>
            <p:nvPr/>
          </p:nvSpPr>
          <p:spPr>
            <a:xfrm>
              <a:off x="7032678" y="3500102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8851F963-927C-4F75-8D69-7485792268E0}"/>
              </a:ext>
            </a:extLst>
          </p:cNvPr>
          <p:cNvGrpSpPr/>
          <p:nvPr/>
        </p:nvGrpSpPr>
        <p:grpSpPr>
          <a:xfrm>
            <a:off x="2687799" y="3023763"/>
            <a:ext cx="6605876" cy="701605"/>
            <a:chOff x="1584064" y="4277753"/>
            <a:chExt cx="6605876" cy="701605"/>
          </a:xfrm>
        </p:grpSpPr>
        <p:grpSp>
          <p:nvGrpSpPr>
            <p:cNvPr id="114" name="グループ化 113">
              <a:extLst>
                <a:ext uri="{FF2B5EF4-FFF2-40B4-BE49-F238E27FC236}">
                  <a16:creationId xmlns:a16="http://schemas.microsoft.com/office/drawing/2014/main" id="{020782FF-AEFD-4400-B791-89F1D6F5CF02}"/>
                </a:ext>
              </a:extLst>
            </p:cNvPr>
            <p:cNvGrpSpPr/>
            <p:nvPr/>
          </p:nvGrpSpPr>
          <p:grpSpPr>
            <a:xfrm>
              <a:off x="1584064" y="4311700"/>
              <a:ext cx="5901160" cy="667658"/>
              <a:chOff x="971600" y="2101121"/>
              <a:chExt cx="3384376" cy="565848"/>
            </a:xfrm>
          </p:grpSpPr>
          <p:cxnSp>
            <p:nvCxnSpPr>
              <p:cNvPr id="116" name="直線コネクタ 115">
                <a:extLst>
                  <a:ext uri="{FF2B5EF4-FFF2-40B4-BE49-F238E27FC236}">
                    <a16:creationId xmlns:a16="http://schemas.microsoft.com/office/drawing/2014/main" id="{FECB6F03-D7FA-4653-9A54-F39EBD9F6B53}"/>
                  </a:ext>
                </a:extLst>
              </p:cNvPr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コネクタ 116">
                <a:extLst>
                  <a:ext uri="{FF2B5EF4-FFF2-40B4-BE49-F238E27FC236}">
                    <a16:creationId xmlns:a16="http://schemas.microsoft.com/office/drawing/2014/main" id="{9ED8C4F2-A690-4DEB-9532-920076048A5E}"/>
                  </a:ext>
                </a:extLst>
              </p:cNvPr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コネクタ 117">
                <a:extLst>
                  <a:ext uri="{FF2B5EF4-FFF2-40B4-BE49-F238E27FC236}">
                    <a16:creationId xmlns:a16="http://schemas.microsoft.com/office/drawing/2014/main" id="{E79A1BFC-65CB-4E5C-A4A6-EEDB2D221169}"/>
                  </a:ext>
                </a:extLst>
              </p:cNvPr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>
                <a:extLst>
                  <a:ext uri="{FF2B5EF4-FFF2-40B4-BE49-F238E27FC236}">
                    <a16:creationId xmlns:a16="http://schemas.microsoft.com/office/drawing/2014/main" id="{39F39C63-1ACD-4425-9B61-8F7CC920C106}"/>
                  </a:ext>
                </a:extLst>
              </p:cNvPr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コネクタ 119">
                <a:extLst>
                  <a:ext uri="{FF2B5EF4-FFF2-40B4-BE49-F238E27FC236}">
                    <a16:creationId xmlns:a16="http://schemas.microsoft.com/office/drawing/2014/main" id="{C92AE0FF-9B9F-411B-A1AD-88C645285003}"/>
                  </a:ext>
                </a:extLst>
              </p:cNvPr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>
                <a:extLst>
                  <a:ext uri="{FF2B5EF4-FFF2-40B4-BE49-F238E27FC236}">
                    <a16:creationId xmlns:a16="http://schemas.microsoft.com/office/drawing/2014/main" id="{E62A932B-2270-42D7-A8A8-DD031F118B82}"/>
                  </a:ext>
                </a:extLst>
              </p:cNvPr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>
                <a:extLst>
                  <a:ext uri="{FF2B5EF4-FFF2-40B4-BE49-F238E27FC236}">
                    <a16:creationId xmlns:a16="http://schemas.microsoft.com/office/drawing/2014/main" id="{41C73B9B-7FC9-496C-8835-4CB1188B0919}"/>
                  </a:ext>
                </a:extLst>
              </p:cNvPr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線コネクタ 122">
                <a:extLst>
                  <a:ext uri="{FF2B5EF4-FFF2-40B4-BE49-F238E27FC236}">
                    <a16:creationId xmlns:a16="http://schemas.microsoft.com/office/drawing/2014/main" id="{6F6DB5B3-4CD7-45C0-895E-7317EC226E79}"/>
                  </a:ext>
                </a:extLst>
              </p:cNvPr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線コネクタ 123">
                <a:extLst>
                  <a:ext uri="{FF2B5EF4-FFF2-40B4-BE49-F238E27FC236}">
                    <a16:creationId xmlns:a16="http://schemas.microsoft.com/office/drawing/2014/main" id="{4EF33408-710F-49FB-85B6-6618F23B6D8C}"/>
                  </a:ext>
                </a:extLst>
              </p:cNvPr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>
                <a:extLst>
                  <a:ext uri="{FF2B5EF4-FFF2-40B4-BE49-F238E27FC236}">
                    <a16:creationId xmlns:a16="http://schemas.microsoft.com/office/drawing/2014/main" id="{317CA98E-2320-434D-BEAE-09883C4BC4FE}"/>
                  </a:ext>
                </a:extLst>
              </p:cNvPr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>
                <a:extLst>
                  <a:ext uri="{FF2B5EF4-FFF2-40B4-BE49-F238E27FC236}">
                    <a16:creationId xmlns:a16="http://schemas.microsoft.com/office/drawing/2014/main" id="{773758E6-85BD-49D9-897F-587F54F4D7BF}"/>
                  </a:ext>
                </a:extLst>
              </p:cNvPr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>
                <a:extLst>
                  <a:ext uri="{FF2B5EF4-FFF2-40B4-BE49-F238E27FC236}">
                    <a16:creationId xmlns:a16="http://schemas.microsoft.com/office/drawing/2014/main" id="{EDEC62E6-ECB7-477C-9ED5-3950AA90EE4C}"/>
                  </a:ext>
                </a:extLst>
              </p:cNvPr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>
                <a:extLst>
                  <a:ext uri="{FF2B5EF4-FFF2-40B4-BE49-F238E27FC236}">
                    <a16:creationId xmlns:a16="http://schemas.microsoft.com/office/drawing/2014/main" id="{CEC45E07-2C2C-4CD2-983E-715A3D152D20}"/>
                  </a:ext>
                </a:extLst>
              </p:cNvPr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>
                <a:extLst>
                  <a:ext uri="{FF2B5EF4-FFF2-40B4-BE49-F238E27FC236}">
                    <a16:creationId xmlns:a16="http://schemas.microsoft.com/office/drawing/2014/main" id="{06C02F79-861A-48CA-B90E-67218D904CF2}"/>
                  </a:ext>
                </a:extLst>
              </p:cNvPr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線コネクタ 129">
                <a:extLst>
                  <a:ext uri="{FF2B5EF4-FFF2-40B4-BE49-F238E27FC236}">
                    <a16:creationId xmlns:a16="http://schemas.microsoft.com/office/drawing/2014/main" id="{AA69F27A-5904-4979-91AC-EE409370822A}"/>
                  </a:ext>
                </a:extLst>
              </p:cNvPr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>
                <a:extLst>
                  <a:ext uri="{FF2B5EF4-FFF2-40B4-BE49-F238E27FC236}">
                    <a16:creationId xmlns:a16="http://schemas.microsoft.com/office/drawing/2014/main" id="{226D5B4F-D051-4160-8128-9CB86DCB1F70}"/>
                  </a:ext>
                </a:extLst>
              </p:cNvPr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>
                <a:extLst>
                  <a:ext uri="{FF2B5EF4-FFF2-40B4-BE49-F238E27FC236}">
                    <a16:creationId xmlns:a16="http://schemas.microsoft.com/office/drawing/2014/main" id="{347E1D96-A963-4B58-89A2-FAFF25D68E65}"/>
                  </a:ext>
                </a:extLst>
              </p:cNvPr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線コネクタ 132">
                <a:extLst>
                  <a:ext uri="{FF2B5EF4-FFF2-40B4-BE49-F238E27FC236}">
                    <a16:creationId xmlns:a16="http://schemas.microsoft.com/office/drawing/2014/main" id="{71BD73DB-C11A-484F-9FC9-9140C181C8A1}"/>
                  </a:ext>
                </a:extLst>
              </p:cNvPr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>
                <a:extLst>
                  <a:ext uri="{FF2B5EF4-FFF2-40B4-BE49-F238E27FC236}">
                    <a16:creationId xmlns:a16="http://schemas.microsoft.com/office/drawing/2014/main" id="{8201AFBE-60F3-4D1D-B09A-A3C038B89525}"/>
                  </a:ext>
                </a:extLst>
              </p:cNvPr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線コネクタ 134">
                <a:extLst>
                  <a:ext uri="{FF2B5EF4-FFF2-40B4-BE49-F238E27FC236}">
                    <a16:creationId xmlns:a16="http://schemas.microsoft.com/office/drawing/2014/main" id="{4B0163E4-4A75-402C-BE16-60178DA539D3}"/>
                  </a:ext>
                </a:extLst>
              </p:cNvPr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楕円 114">
              <a:extLst>
                <a:ext uri="{FF2B5EF4-FFF2-40B4-BE49-F238E27FC236}">
                  <a16:creationId xmlns:a16="http://schemas.microsoft.com/office/drawing/2014/main" id="{93F7A31B-B7C7-44A8-8EA8-854D9A56358C}"/>
                </a:ext>
              </a:extLst>
            </p:cNvPr>
            <p:cNvSpPr/>
            <p:nvPr/>
          </p:nvSpPr>
          <p:spPr>
            <a:xfrm>
              <a:off x="7488335" y="4277753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136" name="グループ化 135">
            <a:extLst>
              <a:ext uri="{FF2B5EF4-FFF2-40B4-BE49-F238E27FC236}">
                <a16:creationId xmlns:a16="http://schemas.microsoft.com/office/drawing/2014/main" id="{2A944BFE-CC84-43EC-BA58-F7B1F689AFBD}"/>
              </a:ext>
            </a:extLst>
          </p:cNvPr>
          <p:cNvGrpSpPr/>
          <p:nvPr/>
        </p:nvGrpSpPr>
        <p:grpSpPr>
          <a:xfrm>
            <a:off x="2687800" y="3023763"/>
            <a:ext cx="6800015" cy="701605"/>
            <a:chOff x="1585659" y="5682318"/>
            <a:chExt cx="6800015" cy="701605"/>
          </a:xfrm>
        </p:grpSpPr>
        <p:grpSp>
          <p:nvGrpSpPr>
            <p:cNvPr id="137" name="グループ化 136">
              <a:extLst>
                <a:ext uri="{FF2B5EF4-FFF2-40B4-BE49-F238E27FC236}">
                  <a16:creationId xmlns:a16="http://schemas.microsoft.com/office/drawing/2014/main" id="{66A806C3-D1C6-45A9-B21D-38E00D329CCE}"/>
                </a:ext>
              </a:extLst>
            </p:cNvPr>
            <p:cNvGrpSpPr/>
            <p:nvPr/>
          </p:nvGrpSpPr>
          <p:grpSpPr>
            <a:xfrm>
              <a:off x="1585659" y="5716265"/>
              <a:ext cx="6098410" cy="667658"/>
              <a:chOff x="971600" y="2101121"/>
              <a:chExt cx="3384376" cy="565848"/>
            </a:xfrm>
          </p:grpSpPr>
          <p:cxnSp>
            <p:nvCxnSpPr>
              <p:cNvPr id="139" name="直線コネクタ 138">
                <a:extLst>
                  <a:ext uri="{FF2B5EF4-FFF2-40B4-BE49-F238E27FC236}">
                    <a16:creationId xmlns:a16="http://schemas.microsoft.com/office/drawing/2014/main" id="{90C5FF23-9D53-488C-B69B-1B26DCC09D70}"/>
                  </a:ext>
                </a:extLst>
              </p:cNvPr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>
                <a:extLst>
                  <a:ext uri="{FF2B5EF4-FFF2-40B4-BE49-F238E27FC236}">
                    <a16:creationId xmlns:a16="http://schemas.microsoft.com/office/drawing/2014/main" id="{1F1342DE-E545-40D0-B55C-E38A47F94839}"/>
                  </a:ext>
                </a:extLst>
              </p:cNvPr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線コネクタ 140">
                <a:extLst>
                  <a:ext uri="{FF2B5EF4-FFF2-40B4-BE49-F238E27FC236}">
                    <a16:creationId xmlns:a16="http://schemas.microsoft.com/office/drawing/2014/main" id="{75BC31F8-B231-4435-8E23-7663AAFDA8AE}"/>
                  </a:ext>
                </a:extLst>
              </p:cNvPr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>
                <a:extLst>
                  <a:ext uri="{FF2B5EF4-FFF2-40B4-BE49-F238E27FC236}">
                    <a16:creationId xmlns:a16="http://schemas.microsoft.com/office/drawing/2014/main" id="{9003D7FA-D171-4CB6-A4BF-6E4B669BDC84}"/>
                  </a:ext>
                </a:extLst>
              </p:cNvPr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>
                <a:extLst>
                  <a:ext uri="{FF2B5EF4-FFF2-40B4-BE49-F238E27FC236}">
                    <a16:creationId xmlns:a16="http://schemas.microsoft.com/office/drawing/2014/main" id="{914EB4FC-3A2B-470B-AB17-4832F62DBD5B}"/>
                  </a:ext>
                </a:extLst>
              </p:cNvPr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線コネクタ 143">
                <a:extLst>
                  <a:ext uri="{FF2B5EF4-FFF2-40B4-BE49-F238E27FC236}">
                    <a16:creationId xmlns:a16="http://schemas.microsoft.com/office/drawing/2014/main" id="{70005CE5-DD00-4059-AEB4-6D4E4351C34F}"/>
                  </a:ext>
                </a:extLst>
              </p:cNvPr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>
                <a:extLst>
                  <a:ext uri="{FF2B5EF4-FFF2-40B4-BE49-F238E27FC236}">
                    <a16:creationId xmlns:a16="http://schemas.microsoft.com/office/drawing/2014/main" id="{79EA78C0-E44D-4B46-A0D9-F8F55AE29F1C}"/>
                  </a:ext>
                </a:extLst>
              </p:cNvPr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>
                <a:extLst>
                  <a:ext uri="{FF2B5EF4-FFF2-40B4-BE49-F238E27FC236}">
                    <a16:creationId xmlns:a16="http://schemas.microsoft.com/office/drawing/2014/main" id="{84FA817D-F483-4AC8-A4C4-6A3B33A6D1EF}"/>
                  </a:ext>
                </a:extLst>
              </p:cNvPr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線コネクタ 146">
                <a:extLst>
                  <a:ext uri="{FF2B5EF4-FFF2-40B4-BE49-F238E27FC236}">
                    <a16:creationId xmlns:a16="http://schemas.microsoft.com/office/drawing/2014/main" id="{1525AFDC-55F0-490C-94C3-3AD3528609F4}"/>
                  </a:ext>
                </a:extLst>
              </p:cNvPr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線コネクタ 147">
                <a:extLst>
                  <a:ext uri="{FF2B5EF4-FFF2-40B4-BE49-F238E27FC236}">
                    <a16:creationId xmlns:a16="http://schemas.microsoft.com/office/drawing/2014/main" id="{4E62FECE-5AD1-4905-BF60-F68D428C0851}"/>
                  </a:ext>
                </a:extLst>
              </p:cNvPr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コネクタ 148">
                <a:extLst>
                  <a:ext uri="{FF2B5EF4-FFF2-40B4-BE49-F238E27FC236}">
                    <a16:creationId xmlns:a16="http://schemas.microsoft.com/office/drawing/2014/main" id="{D75E8CB2-252F-4915-B6A0-A2B97B125B7A}"/>
                  </a:ext>
                </a:extLst>
              </p:cNvPr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>
                <a:extLst>
                  <a:ext uri="{FF2B5EF4-FFF2-40B4-BE49-F238E27FC236}">
                    <a16:creationId xmlns:a16="http://schemas.microsoft.com/office/drawing/2014/main" id="{26D96682-1A10-4410-AF37-FA54BBE56B0F}"/>
                  </a:ext>
                </a:extLst>
              </p:cNvPr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コネクタ 150">
                <a:extLst>
                  <a:ext uri="{FF2B5EF4-FFF2-40B4-BE49-F238E27FC236}">
                    <a16:creationId xmlns:a16="http://schemas.microsoft.com/office/drawing/2014/main" id="{E6A81BCF-AD6E-494B-B0CB-39601E1A197A}"/>
                  </a:ext>
                </a:extLst>
              </p:cNvPr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線コネクタ 151">
                <a:extLst>
                  <a:ext uri="{FF2B5EF4-FFF2-40B4-BE49-F238E27FC236}">
                    <a16:creationId xmlns:a16="http://schemas.microsoft.com/office/drawing/2014/main" id="{48B86DAD-C2EA-4E0B-8D53-9FAC422F5DB1}"/>
                  </a:ext>
                </a:extLst>
              </p:cNvPr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線コネクタ 152">
                <a:extLst>
                  <a:ext uri="{FF2B5EF4-FFF2-40B4-BE49-F238E27FC236}">
                    <a16:creationId xmlns:a16="http://schemas.microsoft.com/office/drawing/2014/main" id="{447A7C9F-BBA8-4231-B237-76429A3E7A3D}"/>
                  </a:ext>
                </a:extLst>
              </p:cNvPr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線コネクタ 153">
                <a:extLst>
                  <a:ext uri="{FF2B5EF4-FFF2-40B4-BE49-F238E27FC236}">
                    <a16:creationId xmlns:a16="http://schemas.microsoft.com/office/drawing/2014/main" id="{B326A028-AE05-4E6E-AF2E-B6581819D301}"/>
                  </a:ext>
                </a:extLst>
              </p:cNvPr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線コネクタ 154">
                <a:extLst>
                  <a:ext uri="{FF2B5EF4-FFF2-40B4-BE49-F238E27FC236}">
                    <a16:creationId xmlns:a16="http://schemas.microsoft.com/office/drawing/2014/main" id="{2F994069-3944-44F3-B2C6-D7501B994617}"/>
                  </a:ext>
                </a:extLst>
              </p:cNvPr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線コネクタ 155">
                <a:extLst>
                  <a:ext uri="{FF2B5EF4-FFF2-40B4-BE49-F238E27FC236}">
                    <a16:creationId xmlns:a16="http://schemas.microsoft.com/office/drawing/2014/main" id="{9F2FC14F-C78F-43F1-A4FD-1C944769FC03}"/>
                  </a:ext>
                </a:extLst>
              </p:cNvPr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コネクタ 156">
                <a:extLst>
                  <a:ext uri="{FF2B5EF4-FFF2-40B4-BE49-F238E27FC236}">
                    <a16:creationId xmlns:a16="http://schemas.microsoft.com/office/drawing/2014/main" id="{C3EE6A2C-7F80-4959-9606-C4A40FA2DB70}"/>
                  </a:ext>
                </a:extLst>
              </p:cNvPr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コネクタ 157">
                <a:extLst>
                  <a:ext uri="{FF2B5EF4-FFF2-40B4-BE49-F238E27FC236}">
                    <a16:creationId xmlns:a16="http://schemas.microsoft.com/office/drawing/2014/main" id="{FD6E393B-829B-44B3-83F0-9D7D65240C13}"/>
                  </a:ext>
                </a:extLst>
              </p:cNvPr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8" name="楕円 137">
              <a:extLst>
                <a:ext uri="{FF2B5EF4-FFF2-40B4-BE49-F238E27FC236}">
                  <a16:creationId xmlns:a16="http://schemas.microsoft.com/office/drawing/2014/main" id="{E6E79978-4762-4D33-8940-3BF3E1BD5491}"/>
                </a:ext>
              </a:extLst>
            </p:cNvPr>
            <p:cNvSpPr/>
            <p:nvPr/>
          </p:nvSpPr>
          <p:spPr>
            <a:xfrm>
              <a:off x="7684069" y="5682318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159" name="グループ化 158">
            <a:extLst>
              <a:ext uri="{FF2B5EF4-FFF2-40B4-BE49-F238E27FC236}">
                <a16:creationId xmlns:a16="http://schemas.microsoft.com/office/drawing/2014/main" id="{29A7D0F4-2AD6-4594-85E2-2DC95B26AD94}"/>
              </a:ext>
            </a:extLst>
          </p:cNvPr>
          <p:cNvGrpSpPr/>
          <p:nvPr/>
        </p:nvGrpSpPr>
        <p:grpSpPr>
          <a:xfrm>
            <a:off x="2687799" y="3023763"/>
            <a:ext cx="6605876" cy="701605"/>
            <a:chOff x="1584064" y="4277753"/>
            <a:chExt cx="6605876" cy="701605"/>
          </a:xfrm>
        </p:grpSpPr>
        <p:grpSp>
          <p:nvGrpSpPr>
            <p:cNvPr id="160" name="グループ化 159">
              <a:extLst>
                <a:ext uri="{FF2B5EF4-FFF2-40B4-BE49-F238E27FC236}">
                  <a16:creationId xmlns:a16="http://schemas.microsoft.com/office/drawing/2014/main" id="{20D6E2B8-D64B-4409-B0FA-5A2C3478AABA}"/>
                </a:ext>
              </a:extLst>
            </p:cNvPr>
            <p:cNvGrpSpPr/>
            <p:nvPr/>
          </p:nvGrpSpPr>
          <p:grpSpPr>
            <a:xfrm>
              <a:off x="1584064" y="4311700"/>
              <a:ext cx="5901160" cy="667658"/>
              <a:chOff x="971600" y="2101121"/>
              <a:chExt cx="3384376" cy="565848"/>
            </a:xfrm>
          </p:grpSpPr>
          <p:cxnSp>
            <p:nvCxnSpPr>
              <p:cNvPr id="162" name="直線コネクタ 161">
                <a:extLst>
                  <a:ext uri="{FF2B5EF4-FFF2-40B4-BE49-F238E27FC236}">
                    <a16:creationId xmlns:a16="http://schemas.microsoft.com/office/drawing/2014/main" id="{9B4D8F07-9124-44CC-B279-13BAFA7079FB}"/>
                  </a:ext>
                </a:extLst>
              </p:cNvPr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コネクタ 162">
                <a:extLst>
                  <a:ext uri="{FF2B5EF4-FFF2-40B4-BE49-F238E27FC236}">
                    <a16:creationId xmlns:a16="http://schemas.microsoft.com/office/drawing/2014/main" id="{2D0FA704-5E7D-46BC-9B76-820800AD7F1F}"/>
                  </a:ext>
                </a:extLst>
              </p:cNvPr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コネクタ 163">
                <a:extLst>
                  <a:ext uri="{FF2B5EF4-FFF2-40B4-BE49-F238E27FC236}">
                    <a16:creationId xmlns:a16="http://schemas.microsoft.com/office/drawing/2014/main" id="{BC8BDEA2-B5D8-43A0-B909-C1F8A2D25EDF}"/>
                  </a:ext>
                </a:extLst>
              </p:cNvPr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コネクタ 164">
                <a:extLst>
                  <a:ext uri="{FF2B5EF4-FFF2-40B4-BE49-F238E27FC236}">
                    <a16:creationId xmlns:a16="http://schemas.microsoft.com/office/drawing/2014/main" id="{F3B92C2C-E884-4EE8-BA52-0701DDDAC3ED}"/>
                  </a:ext>
                </a:extLst>
              </p:cNvPr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線コネクタ 165">
                <a:extLst>
                  <a:ext uri="{FF2B5EF4-FFF2-40B4-BE49-F238E27FC236}">
                    <a16:creationId xmlns:a16="http://schemas.microsoft.com/office/drawing/2014/main" id="{9E4DC9EB-BDDB-46A4-8213-98B8ABAE551F}"/>
                  </a:ext>
                </a:extLst>
              </p:cNvPr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コネクタ 166">
                <a:extLst>
                  <a:ext uri="{FF2B5EF4-FFF2-40B4-BE49-F238E27FC236}">
                    <a16:creationId xmlns:a16="http://schemas.microsoft.com/office/drawing/2014/main" id="{91CDE750-1DD8-493B-98B8-16F0A1E5844B}"/>
                  </a:ext>
                </a:extLst>
              </p:cNvPr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線コネクタ 167">
                <a:extLst>
                  <a:ext uri="{FF2B5EF4-FFF2-40B4-BE49-F238E27FC236}">
                    <a16:creationId xmlns:a16="http://schemas.microsoft.com/office/drawing/2014/main" id="{1E111418-8DC6-4449-A7E7-9F9556CC1F5C}"/>
                  </a:ext>
                </a:extLst>
              </p:cNvPr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線コネクタ 168">
                <a:extLst>
                  <a:ext uri="{FF2B5EF4-FFF2-40B4-BE49-F238E27FC236}">
                    <a16:creationId xmlns:a16="http://schemas.microsoft.com/office/drawing/2014/main" id="{E3E804B1-79B3-4CBE-A715-5C3CE4819B49}"/>
                  </a:ext>
                </a:extLst>
              </p:cNvPr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線コネクタ 169">
                <a:extLst>
                  <a:ext uri="{FF2B5EF4-FFF2-40B4-BE49-F238E27FC236}">
                    <a16:creationId xmlns:a16="http://schemas.microsoft.com/office/drawing/2014/main" id="{012D0603-93CF-4AE3-8675-F8615B2664DB}"/>
                  </a:ext>
                </a:extLst>
              </p:cNvPr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線コネクタ 170">
                <a:extLst>
                  <a:ext uri="{FF2B5EF4-FFF2-40B4-BE49-F238E27FC236}">
                    <a16:creationId xmlns:a16="http://schemas.microsoft.com/office/drawing/2014/main" id="{BB9B966E-A428-4A17-933C-8FF18132C77E}"/>
                  </a:ext>
                </a:extLst>
              </p:cNvPr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線コネクタ 171">
                <a:extLst>
                  <a:ext uri="{FF2B5EF4-FFF2-40B4-BE49-F238E27FC236}">
                    <a16:creationId xmlns:a16="http://schemas.microsoft.com/office/drawing/2014/main" id="{7FC53918-5EA7-43FB-92F2-8D7B678E635F}"/>
                  </a:ext>
                </a:extLst>
              </p:cNvPr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線コネクタ 172">
                <a:extLst>
                  <a:ext uri="{FF2B5EF4-FFF2-40B4-BE49-F238E27FC236}">
                    <a16:creationId xmlns:a16="http://schemas.microsoft.com/office/drawing/2014/main" id="{D05C7725-6223-4CE9-ABF4-D84502BA920A}"/>
                  </a:ext>
                </a:extLst>
              </p:cNvPr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線コネクタ 173">
                <a:extLst>
                  <a:ext uri="{FF2B5EF4-FFF2-40B4-BE49-F238E27FC236}">
                    <a16:creationId xmlns:a16="http://schemas.microsoft.com/office/drawing/2014/main" id="{57E87664-014D-4D82-8CD2-AEE8FDBC04D4}"/>
                  </a:ext>
                </a:extLst>
              </p:cNvPr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線コネクタ 174">
                <a:extLst>
                  <a:ext uri="{FF2B5EF4-FFF2-40B4-BE49-F238E27FC236}">
                    <a16:creationId xmlns:a16="http://schemas.microsoft.com/office/drawing/2014/main" id="{BEB782C2-39EB-4C1D-91E8-D2CFC11F6C05}"/>
                  </a:ext>
                </a:extLst>
              </p:cNvPr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線コネクタ 175">
                <a:extLst>
                  <a:ext uri="{FF2B5EF4-FFF2-40B4-BE49-F238E27FC236}">
                    <a16:creationId xmlns:a16="http://schemas.microsoft.com/office/drawing/2014/main" id="{D79AF902-E4AF-4DE1-893C-B370045C92AB}"/>
                  </a:ext>
                </a:extLst>
              </p:cNvPr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線コネクタ 176">
                <a:extLst>
                  <a:ext uri="{FF2B5EF4-FFF2-40B4-BE49-F238E27FC236}">
                    <a16:creationId xmlns:a16="http://schemas.microsoft.com/office/drawing/2014/main" id="{D78DCC6E-9CF6-4CCB-B034-4A828638650B}"/>
                  </a:ext>
                </a:extLst>
              </p:cNvPr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線コネクタ 177">
                <a:extLst>
                  <a:ext uri="{FF2B5EF4-FFF2-40B4-BE49-F238E27FC236}">
                    <a16:creationId xmlns:a16="http://schemas.microsoft.com/office/drawing/2014/main" id="{7FE80103-3293-4845-87E3-994F552FAE32}"/>
                  </a:ext>
                </a:extLst>
              </p:cNvPr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線コネクタ 178">
                <a:extLst>
                  <a:ext uri="{FF2B5EF4-FFF2-40B4-BE49-F238E27FC236}">
                    <a16:creationId xmlns:a16="http://schemas.microsoft.com/office/drawing/2014/main" id="{91639561-D4EC-4165-8E84-6E64B63C515D}"/>
                  </a:ext>
                </a:extLst>
              </p:cNvPr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線コネクタ 179">
                <a:extLst>
                  <a:ext uri="{FF2B5EF4-FFF2-40B4-BE49-F238E27FC236}">
                    <a16:creationId xmlns:a16="http://schemas.microsoft.com/office/drawing/2014/main" id="{943C4A5A-7730-4F06-B8DF-0D108DDE2FE2}"/>
                  </a:ext>
                </a:extLst>
              </p:cNvPr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線コネクタ 180">
                <a:extLst>
                  <a:ext uri="{FF2B5EF4-FFF2-40B4-BE49-F238E27FC236}">
                    <a16:creationId xmlns:a16="http://schemas.microsoft.com/office/drawing/2014/main" id="{AC393B46-C9EC-498D-879B-0181B6735C56}"/>
                  </a:ext>
                </a:extLst>
              </p:cNvPr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1" name="楕円 160">
              <a:extLst>
                <a:ext uri="{FF2B5EF4-FFF2-40B4-BE49-F238E27FC236}">
                  <a16:creationId xmlns:a16="http://schemas.microsoft.com/office/drawing/2014/main" id="{5B2FDBB6-538E-46C3-822A-58A30AA9137D}"/>
                </a:ext>
              </a:extLst>
            </p:cNvPr>
            <p:cNvSpPr/>
            <p:nvPr/>
          </p:nvSpPr>
          <p:spPr>
            <a:xfrm>
              <a:off x="7488335" y="4277753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182" name="グループ化 181">
            <a:extLst>
              <a:ext uri="{FF2B5EF4-FFF2-40B4-BE49-F238E27FC236}">
                <a16:creationId xmlns:a16="http://schemas.microsoft.com/office/drawing/2014/main" id="{DADE88EE-D48B-43C4-83ED-B7A24B137476}"/>
              </a:ext>
            </a:extLst>
          </p:cNvPr>
          <p:cNvGrpSpPr/>
          <p:nvPr/>
        </p:nvGrpSpPr>
        <p:grpSpPr>
          <a:xfrm>
            <a:off x="2687800" y="3023061"/>
            <a:ext cx="6164559" cy="702306"/>
            <a:chOff x="1569724" y="3500102"/>
            <a:chExt cx="6164559" cy="702306"/>
          </a:xfrm>
        </p:grpSpPr>
        <p:grpSp>
          <p:nvGrpSpPr>
            <p:cNvPr id="183" name="グループ化 182">
              <a:extLst>
                <a:ext uri="{FF2B5EF4-FFF2-40B4-BE49-F238E27FC236}">
                  <a16:creationId xmlns:a16="http://schemas.microsoft.com/office/drawing/2014/main" id="{784F0A82-1296-4002-A93E-E61F670AC582}"/>
                </a:ext>
              </a:extLst>
            </p:cNvPr>
            <p:cNvGrpSpPr/>
            <p:nvPr/>
          </p:nvGrpSpPr>
          <p:grpSpPr>
            <a:xfrm>
              <a:off x="1569724" y="3534750"/>
              <a:ext cx="5483452" cy="667658"/>
              <a:chOff x="971600" y="2101121"/>
              <a:chExt cx="3384376" cy="565848"/>
            </a:xfrm>
          </p:grpSpPr>
          <p:cxnSp>
            <p:nvCxnSpPr>
              <p:cNvPr id="185" name="直線コネクタ 184">
                <a:extLst>
                  <a:ext uri="{FF2B5EF4-FFF2-40B4-BE49-F238E27FC236}">
                    <a16:creationId xmlns:a16="http://schemas.microsoft.com/office/drawing/2014/main" id="{95836D86-0B9B-4BDA-8D38-D77ED459F7C8}"/>
                  </a:ext>
                </a:extLst>
              </p:cNvPr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線コネクタ 185">
                <a:extLst>
                  <a:ext uri="{FF2B5EF4-FFF2-40B4-BE49-F238E27FC236}">
                    <a16:creationId xmlns:a16="http://schemas.microsoft.com/office/drawing/2014/main" id="{185CAB58-CC88-4CCB-9DA1-FF49C7B400CB}"/>
                  </a:ext>
                </a:extLst>
              </p:cNvPr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線コネクタ 186">
                <a:extLst>
                  <a:ext uri="{FF2B5EF4-FFF2-40B4-BE49-F238E27FC236}">
                    <a16:creationId xmlns:a16="http://schemas.microsoft.com/office/drawing/2014/main" id="{8F3EB688-E274-48E1-AD80-0D7984AE65CC}"/>
                  </a:ext>
                </a:extLst>
              </p:cNvPr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線コネクタ 187">
                <a:extLst>
                  <a:ext uri="{FF2B5EF4-FFF2-40B4-BE49-F238E27FC236}">
                    <a16:creationId xmlns:a16="http://schemas.microsoft.com/office/drawing/2014/main" id="{E49A354A-4FB4-4295-8B69-6DBA2234344A}"/>
                  </a:ext>
                </a:extLst>
              </p:cNvPr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線コネクタ 188">
                <a:extLst>
                  <a:ext uri="{FF2B5EF4-FFF2-40B4-BE49-F238E27FC236}">
                    <a16:creationId xmlns:a16="http://schemas.microsoft.com/office/drawing/2014/main" id="{DE777A47-3A8A-400A-9AC3-BD6679742C0F}"/>
                  </a:ext>
                </a:extLst>
              </p:cNvPr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線コネクタ 189">
                <a:extLst>
                  <a:ext uri="{FF2B5EF4-FFF2-40B4-BE49-F238E27FC236}">
                    <a16:creationId xmlns:a16="http://schemas.microsoft.com/office/drawing/2014/main" id="{F51AE0D9-557E-421E-8570-E0BF25C4A3C2}"/>
                  </a:ext>
                </a:extLst>
              </p:cNvPr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線コネクタ 190">
                <a:extLst>
                  <a:ext uri="{FF2B5EF4-FFF2-40B4-BE49-F238E27FC236}">
                    <a16:creationId xmlns:a16="http://schemas.microsoft.com/office/drawing/2014/main" id="{FDBBC7D7-A804-4C01-9F70-92F74FA8FBE9}"/>
                  </a:ext>
                </a:extLst>
              </p:cNvPr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線コネクタ 191">
                <a:extLst>
                  <a:ext uri="{FF2B5EF4-FFF2-40B4-BE49-F238E27FC236}">
                    <a16:creationId xmlns:a16="http://schemas.microsoft.com/office/drawing/2014/main" id="{7C0401D2-7348-4D71-9F79-AF235542A7D4}"/>
                  </a:ext>
                </a:extLst>
              </p:cNvPr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線コネクタ 192">
                <a:extLst>
                  <a:ext uri="{FF2B5EF4-FFF2-40B4-BE49-F238E27FC236}">
                    <a16:creationId xmlns:a16="http://schemas.microsoft.com/office/drawing/2014/main" id="{DB91D907-3806-4BF6-8F54-8F163CBC7EFA}"/>
                  </a:ext>
                </a:extLst>
              </p:cNvPr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線コネクタ 193">
                <a:extLst>
                  <a:ext uri="{FF2B5EF4-FFF2-40B4-BE49-F238E27FC236}">
                    <a16:creationId xmlns:a16="http://schemas.microsoft.com/office/drawing/2014/main" id="{E4F65037-5D9E-4B23-A5DC-A545B84B9F24}"/>
                  </a:ext>
                </a:extLst>
              </p:cNvPr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線コネクタ 194">
                <a:extLst>
                  <a:ext uri="{FF2B5EF4-FFF2-40B4-BE49-F238E27FC236}">
                    <a16:creationId xmlns:a16="http://schemas.microsoft.com/office/drawing/2014/main" id="{068D2E2D-30C2-4754-9291-3601747E28B0}"/>
                  </a:ext>
                </a:extLst>
              </p:cNvPr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直線コネクタ 195">
                <a:extLst>
                  <a:ext uri="{FF2B5EF4-FFF2-40B4-BE49-F238E27FC236}">
                    <a16:creationId xmlns:a16="http://schemas.microsoft.com/office/drawing/2014/main" id="{0E843921-D1DC-4E89-BC7C-12F0347C234A}"/>
                  </a:ext>
                </a:extLst>
              </p:cNvPr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線コネクタ 196">
                <a:extLst>
                  <a:ext uri="{FF2B5EF4-FFF2-40B4-BE49-F238E27FC236}">
                    <a16:creationId xmlns:a16="http://schemas.microsoft.com/office/drawing/2014/main" id="{06932EB6-EB48-44CE-AACE-B30BCC27E83C}"/>
                  </a:ext>
                </a:extLst>
              </p:cNvPr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線コネクタ 197">
                <a:extLst>
                  <a:ext uri="{FF2B5EF4-FFF2-40B4-BE49-F238E27FC236}">
                    <a16:creationId xmlns:a16="http://schemas.microsoft.com/office/drawing/2014/main" id="{00E677C5-BF04-4A78-9092-ECAAD6C970D4}"/>
                  </a:ext>
                </a:extLst>
              </p:cNvPr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線コネクタ 198">
                <a:extLst>
                  <a:ext uri="{FF2B5EF4-FFF2-40B4-BE49-F238E27FC236}">
                    <a16:creationId xmlns:a16="http://schemas.microsoft.com/office/drawing/2014/main" id="{29DAECCE-A909-4EA7-8099-7ABFADC60862}"/>
                  </a:ext>
                </a:extLst>
              </p:cNvPr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線コネクタ 199">
                <a:extLst>
                  <a:ext uri="{FF2B5EF4-FFF2-40B4-BE49-F238E27FC236}">
                    <a16:creationId xmlns:a16="http://schemas.microsoft.com/office/drawing/2014/main" id="{1EF2DAD6-28E2-4A82-90B8-69E32ED3D807}"/>
                  </a:ext>
                </a:extLst>
              </p:cNvPr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線コネクタ 200">
                <a:extLst>
                  <a:ext uri="{FF2B5EF4-FFF2-40B4-BE49-F238E27FC236}">
                    <a16:creationId xmlns:a16="http://schemas.microsoft.com/office/drawing/2014/main" id="{4B4ACC9E-C523-46B0-A9DF-58F9A0381231}"/>
                  </a:ext>
                </a:extLst>
              </p:cNvPr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線コネクタ 201">
                <a:extLst>
                  <a:ext uri="{FF2B5EF4-FFF2-40B4-BE49-F238E27FC236}">
                    <a16:creationId xmlns:a16="http://schemas.microsoft.com/office/drawing/2014/main" id="{522A7F55-6842-4BB7-8783-D1E48FE915F5}"/>
                  </a:ext>
                </a:extLst>
              </p:cNvPr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線コネクタ 202">
                <a:extLst>
                  <a:ext uri="{FF2B5EF4-FFF2-40B4-BE49-F238E27FC236}">
                    <a16:creationId xmlns:a16="http://schemas.microsoft.com/office/drawing/2014/main" id="{AC55AE72-96F1-4FA4-A65E-E7CC343458B3}"/>
                  </a:ext>
                </a:extLst>
              </p:cNvPr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線コネクタ 203">
                <a:extLst>
                  <a:ext uri="{FF2B5EF4-FFF2-40B4-BE49-F238E27FC236}">
                    <a16:creationId xmlns:a16="http://schemas.microsoft.com/office/drawing/2014/main" id="{87AC1918-824E-4977-A5DF-8E0EC8028019}"/>
                  </a:ext>
                </a:extLst>
              </p:cNvPr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" name="楕円 183">
              <a:extLst>
                <a:ext uri="{FF2B5EF4-FFF2-40B4-BE49-F238E27FC236}">
                  <a16:creationId xmlns:a16="http://schemas.microsoft.com/office/drawing/2014/main" id="{6F82E30B-FFFF-45AA-81AB-822290D570EE}"/>
                </a:ext>
              </a:extLst>
            </p:cNvPr>
            <p:cNvSpPr/>
            <p:nvPr/>
          </p:nvSpPr>
          <p:spPr>
            <a:xfrm>
              <a:off x="7032678" y="3500102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205" name="グループ化 204">
            <a:extLst>
              <a:ext uri="{FF2B5EF4-FFF2-40B4-BE49-F238E27FC236}">
                <a16:creationId xmlns:a16="http://schemas.microsoft.com/office/drawing/2014/main" id="{583ED4B0-F6F6-4195-B194-752F0B732B88}"/>
              </a:ext>
            </a:extLst>
          </p:cNvPr>
          <p:cNvGrpSpPr/>
          <p:nvPr/>
        </p:nvGrpSpPr>
        <p:grpSpPr>
          <a:xfrm>
            <a:off x="2687799" y="3023763"/>
            <a:ext cx="5641482" cy="701605"/>
            <a:chOff x="1584065" y="2590413"/>
            <a:chExt cx="5641482" cy="701605"/>
          </a:xfrm>
        </p:grpSpPr>
        <p:grpSp>
          <p:nvGrpSpPr>
            <p:cNvPr id="206" name="グループ化 205">
              <a:extLst>
                <a:ext uri="{FF2B5EF4-FFF2-40B4-BE49-F238E27FC236}">
                  <a16:creationId xmlns:a16="http://schemas.microsoft.com/office/drawing/2014/main" id="{D753E80B-F0BF-4A86-B519-CC39442A8701}"/>
                </a:ext>
              </a:extLst>
            </p:cNvPr>
            <p:cNvGrpSpPr/>
            <p:nvPr/>
          </p:nvGrpSpPr>
          <p:grpSpPr>
            <a:xfrm>
              <a:off x="1584065" y="2619462"/>
              <a:ext cx="4946988" cy="667658"/>
              <a:chOff x="971600" y="2101121"/>
              <a:chExt cx="3384376" cy="565848"/>
            </a:xfrm>
          </p:grpSpPr>
          <p:cxnSp>
            <p:nvCxnSpPr>
              <p:cNvPr id="208" name="直線コネクタ 207">
                <a:extLst>
                  <a:ext uri="{FF2B5EF4-FFF2-40B4-BE49-F238E27FC236}">
                    <a16:creationId xmlns:a16="http://schemas.microsoft.com/office/drawing/2014/main" id="{A5E25D28-41C5-4AA0-AC88-05F2EE9DC26A}"/>
                  </a:ext>
                </a:extLst>
              </p:cNvPr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直線コネクタ 208">
                <a:extLst>
                  <a:ext uri="{FF2B5EF4-FFF2-40B4-BE49-F238E27FC236}">
                    <a16:creationId xmlns:a16="http://schemas.microsoft.com/office/drawing/2014/main" id="{1BECD1ED-417E-4290-85DD-2073A52DDB90}"/>
                  </a:ext>
                </a:extLst>
              </p:cNvPr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直線コネクタ 209">
                <a:extLst>
                  <a:ext uri="{FF2B5EF4-FFF2-40B4-BE49-F238E27FC236}">
                    <a16:creationId xmlns:a16="http://schemas.microsoft.com/office/drawing/2014/main" id="{D6CE73E9-4D24-4AB2-A333-1C5F4F8672ED}"/>
                  </a:ext>
                </a:extLst>
              </p:cNvPr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直線コネクタ 210">
                <a:extLst>
                  <a:ext uri="{FF2B5EF4-FFF2-40B4-BE49-F238E27FC236}">
                    <a16:creationId xmlns:a16="http://schemas.microsoft.com/office/drawing/2014/main" id="{DA48E1AC-934E-441E-AE27-F8DA257B4EBE}"/>
                  </a:ext>
                </a:extLst>
              </p:cNvPr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直線コネクタ 211">
                <a:extLst>
                  <a:ext uri="{FF2B5EF4-FFF2-40B4-BE49-F238E27FC236}">
                    <a16:creationId xmlns:a16="http://schemas.microsoft.com/office/drawing/2014/main" id="{8BADA05D-C353-4BA7-ADC9-989E61BD309B}"/>
                  </a:ext>
                </a:extLst>
              </p:cNvPr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直線コネクタ 212">
                <a:extLst>
                  <a:ext uri="{FF2B5EF4-FFF2-40B4-BE49-F238E27FC236}">
                    <a16:creationId xmlns:a16="http://schemas.microsoft.com/office/drawing/2014/main" id="{DC24AAD2-843B-4FB8-B78D-FB4B802EA5A0}"/>
                  </a:ext>
                </a:extLst>
              </p:cNvPr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直線コネクタ 213">
                <a:extLst>
                  <a:ext uri="{FF2B5EF4-FFF2-40B4-BE49-F238E27FC236}">
                    <a16:creationId xmlns:a16="http://schemas.microsoft.com/office/drawing/2014/main" id="{5F723B6C-5354-40D8-8AB6-96CFEB5E2E77}"/>
                  </a:ext>
                </a:extLst>
              </p:cNvPr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直線コネクタ 214">
                <a:extLst>
                  <a:ext uri="{FF2B5EF4-FFF2-40B4-BE49-F238E27FC236}">
                    <a16:creationId xmlns:a16="http://schemas.microsoft.com/office/drawing/2014/main" id="{59B4FD39-6DB6-412D-9A3B-6E1AD5266881}"/>
                  </a:ext>
                </a:extLst>
              </p:cNvPr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直線コネクタ 215">
                <a:extLst>
                  <a:ext uri="{FF2B5EF4-FFF2-40B4-BE49-F238E27FC236}">
                    <a16:creationId xmlns:a16="http://schemas.microsoft.com/office/drawing/2014/main" id="{B7ED8D24-81BC-497E-86D7-8DD5AC57E06D}"/>
                  </a:ext>
                </a:extLst>
              </p:cNvPr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直線コネクタ 216">
                <a:extLst>
                  <a:ext uri="{FF2B5EF4-FFF2-40B4-BE49-F238E27FC236}">
                    <a16:creationId xmlns:a16="http://schemas.microsoft.com/office/drawing/2014/main" id="{AAF662F1-4089-4B97-BB57-8C7E5B6DBBC2}"/>
                  </a:ext>
                </a:extLst>
              </p:cNvPr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直線コネクタ 217">
                <a:extLst>
                  <a:ext uri="{FF2B5EF4-FFF2-40B4-BE49-F238E27FC236}">
                    <a16:creationId xmlns:a16="http://schemas.microsoft.com/office/drawing/2014/main" id="{8480F6C8-445C-48C7-95C1-497733E1A9DF}"/>
                  </a:ext>
                </a:extLst>
              </p:cNvPr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直線コネクタ 218">
                <a:extLst>
                  <a:ext uri="{FF2B5EF4-FFF2-40B4-BE49-F238E27FC236}">
                    <a16:creationId xmlns:a16="http://schemas.microsoft.com/office/drawing/2014/main" id="{0B25CAE2-AC56-46DD-BC45-9AD40AB7F8CF}"/>
                  </a:ext>
                </a:extLst>
              </p:cNvPr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直線コネクタ 219">
                <a:extLst>
                  <a:ext uri="{FF2B5EF4-FFF2-40B4-BE49-F238E27FC236}">
                    <a16:creationId xmlns:a16="http://schemas.microsoft.com/office/drawing/2014/main" id="{83D0F98F-683D-40CD-8629-695723B73258}"/>
                  </a:ext>
                </a:extLst>
              </p:cNvPr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直線コネクタ 220">
                <a:extLst>
                  <a:ext uri="{FF2B5EF4-FFF2-40B4-BE49-F238E27FC236}">
                    <a16:creationId xmlns:a16="http://schemas.microsoft.com/office/drawing/2014/main" id="{51E497BA-F19E-48AB-BEE9-4C33C3E65433}"/>
                  </a:ext>
                </a:extLst>
              </p:cNvPr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直線コネクタ 221">
                <a:extLst>
                  <a:ext uri="{FF2B5EF4-FFF2-40B4-BE49-F238E27FC236}">
                    <a16:creationId xmlns:a16="http://schemas.microsoft.com/office/drawing/2014/main" id="{7F85714C-3126-4580-B79B-A4285359D00D}"/>
                  </a:ext>
                </a:extLst>
              </p:cNvPr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直線コネクタ 222">
                <a:extLst>
                  <a:ext uri="{FF2B5EF4-FFF2-40B4-BE49-F238E27FC236}">
                    <a16:creationId xmlns:a16="http://schemas.microsoft.com/office/drawing/2014/main" id="{B9E8E23A-ED0D-474A-870A-1781FD6FAE3C}"/>
                  </a:ext>
                </a:extLst>
              </p:cNvPr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直線コネクタ 223">
                <a:extLst>
                  <a:ext uri="{FF2B5EF4-FFF2-40B4-BE49-F238E27FC236}">
                    <a16:creationId xmlns:a16="http://schemas.microsoft.com/office/drawing/2014/main" id="{51F01491-418A-48A6-8C8C-5BFB7AE6E047}"/>
                  </a:ext>
                </a:extLst>
              </p:cNvPr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直線コネクタ 224">
                <a:extLst>
                  <a:ext uri="{FF2B5EF4-FFF2-40B4-BE49-F238E27FC236}">
                    <a16:creationId xmlns:a16="http://schemas.microsoft.com/office/drawing/2014/main" id="{71B47466-3D33-4C22-AAF1-598602CFEE87}"/>
                  </a:ext>
                </a:extLst>
              </p:cNvPr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直線コネクタ 225">
                <a:extLst>
                  <a:ext uri="{FF2B5EF4-FFF2-40B4-BE49-F238E27FC236}">
                    <a16:creationId xmlns:a16="http://schemas.microsoft.com/office/drawing/2014/main" id="{59950C1B-75E5-4A41-9FD7-38CAE8C077EB}"/>
                  </a:ext>
                </a:extLst>
              </p:cNvPr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直線コネクタ 226">
                <a:extLst>
                  <a:ext uri="{FF2B5EF4-FFF2-40B4-BE49-F238E27FC236}">
                    <a16:creationId xmlns:a16="http://schemas.microsoft.com/office/drawing/2014/main" id="{D9BD1BB9-59BD-4764-A0B8-33A3434767DB}"/>
                  </a:ext>
                </a:extLst>
              </p:cNvPr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7" name="楕円 206">
              <a:extLst>
                <a:ext uri="{FF2B5EF4-FFF2-40B4-BE49-F238E27FC236}">
                  <a16:creationId xmlns:a16="http://schemas.microsoft.com/office/drawing/2014/main" id="{E4184FBF-4D93-4781-AB52-38CC65CDF844}"/>
                </a:ext>
              </a:extLst>
            </p:cNvPr>
            <p:cNvSpPr/>
            <p:nvPr/>
          </p:nvSpPr>
          <p:spPr>
            <a:xfrm>
              <a:off x="6523942" y="2590413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228" name="グループ化 227">
            <a:extLst>
              <a:ext uri="{FF2B5EF4-FFF2-40B4-BE49-F238E27FC236}">
                <a16:creationId xmlns:a16="http://schemas.microsoft.com/office/drawing/2014/main" id="{8FCFF36C-2AE7-4910-987F-971C45C1A98F}"/>
              </a:ext>
            </a:extLst>
          </p:cNvPr>
          <p:cNvGrpSpPr/>
          <p:nvPr/>
        </p:nvGrpSpPr>
        <p:grpSpPr>
          <a:xfrm>
            <a:off x="2687799" y="3015829"/>
            <a:ext cx="5030100" cy="709538"/>
            <a:chOff x="1584065" y="1660359"/>
            <a:chExt cx="5030100" cy="709538"/>
          </a:xfrm>
        </p:grpSpPr>
        <p:grpSp>
          <p:nvGrpSpPr>
            <p:cNvPr id="229" name="グループ化 228">
              <a:extLst>
                <a:ext uri="{FF2B5EF4-FFF2-40B4-BE49-F238E27FC236}">
                  <a16:creationId xmlns:a16="http://schemas.microsoft.com/office/drawing/2014/main" id="{0C64ED89-3CA3-4469-9A94-49C86F5D5B2D}"/>
                </a:ext>
              </a:extLst>
            </p:cNvPr>
            <p:cNvGrpSpPr/>
            <p:nvPr/>
          </p:nvGrpSpPr>
          <p:grpSpPr>
            <a:xfrm>
              <a:off x="1584065" y="1660359"/>
              <a:ext cx="4316983" cy="667658"/>
              <a:chOff x="971600" y="2101121"/>
              <a:chExt cx="3384376" cy="565848"/>
            </a:xfrm>
          </p:grpSpPr>
          <p:cxnSp>
            <p:nvCxnSpPr>
              <p:cNvPr id="231" name="直線コネクタ 230">
                <a:extLst>
                  <a:ext uri="{FF2B5EF4-FFF2-40B4-BE49-F238E27FC236}">
                    <a16:creationId xmlns:a16="http://schemas.microsoft.com/office/drawing/2014/main" id="{B1755879-4EBA-47BD-BDB8-185EF2EFFA50}"/>
                  </a:ext>
                </a:extLst>
              </p:cNvPr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直線コネクタ 231">
                <a:extLst>
                  <a:ext uri="{FF2B5EF4-FFF2-40B4-BE49-F238E27FC236}">
                    <a16:creationId xmlns:a16="http://schemas.microsoft.com/office/drawing/2014/main" id="{1F4CFDA5-AA9C-44A7-B9E5-C9E404A22905}"/>
                  </a:ext>
                </a:extLst>
              </p:cNvPr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直線コネクタ 232">
                <a:extLst>
                  <a:ext uri="{FF2B5EF4-FFF2-40B4-BE49-F238E27FC236}">
                    <a16:creationId xmlns:a16="http://schemas.microsoft.com/office/drawing/2014/main" id="{9785D741-F1B8-402F-B005-AFB26335E6BE}"/>
                  </a:ext>
                </a:extLst>
              </p:cNvPr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直線コネクタ 233">
                <a:extLst>
                  <a:ext uri="{FF2B5EF4-FFF2-40B4-BE49-F238E27FC236}">
                    <a16:creationId xmlns:a16="http://schemas.microsoft.com/office/drawing/2014/main" id="{2B0B84D2-1238-4BA6-AB9B-56E14CE430BC}"/>
                  </a:ext>
                </a:extLst>
              </p:cNvPr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直線コネクタ 234">
                <a:extLst>
                  <a:ext uri="{FF2B5EF4-FFF2-40B4-BE49-F238E27FC236}">
                    <a16:creationId xmlns:a16="http://schemas.microsoft.com/office/drawing/2014/main" id="{8585AEEE-7ABC-41E8-9FC3-976275C95172}"/>
                  </a:ext>
                </a:extLst>
              </p:cNvPr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直線コネクタ 235">
                <a:extLst>
                  <a:ext uri="{FF2B5EF4-FFF2-40B4-BE49-F238E27FC236}">
                    <a16:creationId xmlns:a16="http://schemas.microsoft.com/office/drawing/2014/main" id="{40E10A49-65DE-4246-84E1-0648D34C670D}"/>
                  </a:ext>
                </a:extLst>
              </p:cNvPr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直線コネクタ 236">
                <a:extLst>
                  <a:ext uri="{FF2B5EF4-FFF2-40B4-BE49-F238E27FC236}">
                    <a16:creationId xmlns:a16="http://schemas.microsoft.com/office/drawing/2014/main" id="{CA583679-3909-4072-A59D-207FD9C52461}"/>
                  </a:ext>
                </a:extLst>
              </p:cNvPr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直線コネクタ 237">
                <a:extLst>
                  <a:ext uri="{FF2B5EF4-FFF2-40B4-BE49-F238E27FC236}">
                    <a16:creationId xmlns:a16="http://schemas.microsoft.com/office/drawing/2014/main" id="{CAE0A395-7F95-45BA-AFAF-209B581740C8}"/>
                  </a:ext>
                </a:extLst>
              </p:cNvPr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直線コネクタ 238">
                <a:extLst>
                  <a:ext uri="{FF2B5EF4-FFF2-40B4-BE49-F238E27FC236}">
                    <a16:creationId xmlns:a16="http://schemas.microsoft.com/office/drawing/2014/main" id="{312EDA47-C8E5-4C74-B09C-2EDDE76B42D4}"/>
                  </a:ext>
                </a:extLst>
              </p:cNvPr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直線コネクタ 239">
                <a:extLst>
                  <a:ext uri="{FF2B5EF4-FFF2-40B4-BE49-F238E27FC236}">
                    <a16:creationId xmlns:a16="http://schemas.microsoft.com/office/drawing/2014/main" id="{DBDCFAA6-2C99-41A7-8F25-51CF03C71EC9}"/>
                  </a:ext>
                </a:extLst>
              </p:cNvPr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直線コネクタ 240">
                <a:extLst>
                  <a:ext uri="{FF2B5EF4-FFF2-40B4-BE49-F238E27FC236}">
                    <a16:creationId xmlns:a16="http://schemas.microsoft.com/office/drawing/2014/main" id="{9822C5CF-F83B-451C-A8CE-0BD024248E2B}"/>
                  </a:ext>
                </a:extLst>
              </p:cNvPr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直線コネクタ 241">
                <a:extLst>
                  <a:ext uri="{FF2B5EF4-FFF2-40B4-BE49-F238E27FC236}">
                    <a16:creationId xmlns:a16="http://schemas.microsoft.com/office/drawing/2014/main" id="{81316B47-B3F2-4363-9F38-2E9AFA94A8FE}"/>
                  </a:ext>
                </a:extLst>
              </p:cNvPr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直線コネクタ 242">
                <a:extLst>
                  <a:ext uri="{FF2B5EF4-FFF2-40B4-BE49-F238E27FC236}">
                    <a16:creationId xmlns:a16="http://schemas.microsoft.com/office/drawing/2014/main" id="{1FF04558-4CD6-4AC7-B721-46FF39924786}"/>
                  </a:ext>
                </a:extLst>
              </p:cNvPr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直線コネクタ 243">
                <a:extLst>
                  <a:ext uri="{FF2B5EF4-FFF2-40B4-BE49-F238E27FC236}">
                    <a16:creationId xmlns:a16="http://schemas.microsoft.com/office/drawing/2014/main" id="{98A53505-A041-479C-AD40-CAF1E18E6A00}"/>
                  </a:ext>
                </a:extLst>
              </p:cNvPr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直線コネクタ 244">
                <a:extLst>
                  <a:ext uri="{FF2B5EF4-FFF2-40B4-BE49-F238E27FC236}">
                    <a16:creationId xmlns:a16="http://schemas.microsoft.com/office/drawing/2014/main" id="{7E678212-3030-4D82-807F-C4DD03D09AA5}"/>
                  </a:ext>
                </a:extLst>
              </p:cNvPr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直線コネクタ 245">
                <a:extLst>
                  <a:ext uri="{FF2B5EF4-FFF2-40B4-BE49-F238E27FC236}">
                    <a16:creationId xmlns:a16="http://schemas.microsoft.com/office/drawing/2014/main" id="{DAC69513-90D2-4CC1-818C-3468AA26F878}"/>
                  </a:ext>
                </a:extLst>
              </p:cNvPr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直線コネクタ 246">
                <a:extLst>
                  <a:ext uri="{FF2B5EF4-FFF2-40B4-BE49-F238E27FC236}">
                    <a16:creationId xmlns:a16="http://schemas.microsoft.com/office/drawing/2014/main" id="{BBE8B08B-B5A3-4997-89ED-D48D3D8F0D22}"/>
                  </a:ext>
                </a:extLst>
              </p:cNvPr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直線コネクタ 247">
                <a:extLst>
                  <a:ext uri="{FF2B5EF4-FFF2-40B4-BE49-F238E27FC236}">
                    <a16:creationId xmlns:a16="http://schemas.microsoft.com/office/drawing/2014/main" id="{CE85E310-0FA0-4617-8C06-BAC6227B38DC}"/>
                  </a:ext>
                </a:extLst>
              </p:cNvPr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直線コネクタ 248">
                <a:extLst>
                  <a:ext uri="{FF2B5EF4-FFF2-40B4-BE49-F238E27FC236}">
                    <a16:creationId xmlns:a16="http://schemas.microsoft.com/office/drawing/2014/main" id="{6DE081F9-36B3-46E2-8E7D-4875F46E7116}"/>
                  </a:ext>
                </a:extLst>
              </p:cNvPr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直線コネクタ 249">
                <a:extLst>
                  <a:ext uri="{FF2B5EF4-FFF2-40B4-BE49-F238E27FC236}">
                    <a16:creationId xmlns:a16="http://schemas.microsoft.com/office/drawing/2014/main" id="{9E0D8B0E-33FC-49E7-B94D-BD6FABEE9EC5}"/>
                  </a:ext>
                </a:extLst>
              </p:cNvPr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0" name="楕円 229">
              <a:extLst>
                <a:ext uri="{FF2B5EF4-FFF2-40B4-BE49-F238E27FC236}">
                  <a16:creationId xmlns:a16="http://schemas.microsoft.com/office/drawing/2014/main" id="{D668317B-1BBD-436C-ADEC-2353CF15256D}"/>
                </a:ext>
              </a:extLst>
            </p:cNvPr>
            <p:cNvSpPr/>
            <p:nvPr/>
          </p:nvSpPr>
          <p:spPr>
            <a:xfrm>
              <a:off x="5912560" y="1668292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251" name="グループ化 250">
            <a:extLst>
              <a:ext uri="{FF2B5EF4-FFF2-40B4-BE49-F238E27FC236}">
                <a16:creationId xmlns:a16="http://schemas.microsoft.com/office/drawing/2014/main" id="{4DA2DDA6-AE26-4D07-AD86-C057E3366458}"/>
              </a:ext>
            </a:extLst>
          </p:cNvPr>
          <p:cNvGrpSpPr/>
          <p:nvPr/>
        </p:nvGrpSpPr>
        <p:grpSpPr>
          <a:xfrm>
            <a:off x="2687800" y="3023763"/>
            <a:ext cx="4685819" cy="701605"/>
            <a:chOff x="1569725" y="532793"/>
            <a:chExt cx="4685819" cy="701605"/>
          </a:xfrm>
        </p:grpSpPr>
        <p:grpSp>
          <p:nvGrpSpPr>
            <p:cNvPr id="252" name="グループ化 251">
              <a:extLst>
                <a:ext uri="{FF2B5EF4-FFF2-40B4-BE49-F238E27FC236}">
                  <a16:creationId xmlns:a16="http://schemas.microsoft.com/office/drawing/2014/main" id="{670A5A16-EBFC-41B7-88E8-76827FB48047}"/>
                </a:ext>
              </a:extLst>
            </p:cNvPr>
            <p:cNvGrpSpPr/>
            <p:nvPr/>
          </p:nvGrpSpPr>
          <p:grpSpPr>
            <a:xfrm>
              <a:off x="1569725" y="566740"/>
              <a:ext cx="3993309" cy="667658"/>
              <a:chOff x="971600" y="2101121"/>
              <a:chExt cx="3384376" cy="565848"/>
            </a:xfrm>
          </p:grpSpPr>
          <p:cxnSp>
            <p:nvCxnSpPr>
              <p:cNvPr id="254" name="直線コネクタ 253">
                <a:extLst>
                  <a:ext uri="{FF2B5EF4-FFF2-40B4-BE49-F238E27FC236}">
                    <a16:creationId xmlns:a16="http://schemas.microsoft.com/office/drawing/2014/main" id="{B298B19B-CF98-4A0E-86EB-85FA26FD2CDC}"/>
                  </a:ext>
                </a:extLst>
              </p:cNvPr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直線コネクタ 254">
                <a:extLst>
                  <a:ext uri="{FF2B5EF4-FFF2-40B4-BE49-F238E27FC236}">
                    <a16:creationId xmlns:a16="http://schemas.microsoft.com/office/drawing/2014/main" id="{AFE26F40-0C7C-4B29-9CD4-5D6D5CFC2793}"/>
                  </a:ext>
                </a:extLst>
              </p:cNvPr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直線コネクタ 255">
                <a:extLst>
                  <a:ext uri="{FF2B5EF4-FFF2-40B4-BE49-F238E27FC236}">
                    <a16:creationId xmlns:a16="http://schemas.microsoft.com/office/drawing/2014/main" id="{E2774DB1-F91C-431D-99FC-88BE0A9AF83A}"/>
                  </a:ext>
                </a:extLst>
              </p:cNvPr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直線コネクタ 256">
                <a:extLst>
                  <a:ext uri="{FF2B5EF4-FFF2-40B4-BE49-F238E27FC236}">
                    <a16:creationId xmlns:a16="http://schemas.microsoft.com/office/drawing/2014/main" id="{ADCEFC4D-6369-4220-B88B-3E56CF1EA01F}"/>
                  </a:ext>
                </a:extLst>
              </p:cNvPr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直線コネクタ 257">
                <a:extLst>
                  <a:ext uri="{FF2B5EF4-FFF2-40B4-BE49-F238E27FC236}">
                    <a16:creationId xmlns:a16="http://schemas.microsoft.com/office/drawing/2014/main" id="{22E5CEEA-EB0F-4F0E-ABCF-0AA9FAC025DE}"/>
                  </a:ext>
                </a:extLst>
              </p:cNvPr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直線コネクタ 258">
                <a:extLst>
                  <a:ext uri="{FF2B5EF4-FFF2-40B4-BE49-F238E27FC236}">
                    <a16:creationId xmlns:a16="http://schemas.microsoft.com/office/drawing/2014/main" id="{666FAA63-E9E1-4B88-9767-1A3CBC7EA0A7}"/>
                  </a:ext>
                </a:extLst>
              </p:cNvPr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直線コネクタ 259">
                <a:extLst>
                  <a:ext uri="{FF2B5EF4-FFF2-40B4-BE49-F238E27FC236}">
                    <a16:creationId xmlns:a16="http://schemas.microsoft.com/office/drawing/2014/main" id="{080C0AD4-1A1D-4386-812A-7DEEFB496D58}"/>
                  </a:ext>
                </a:extLst>
              </p:cNvPr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直線コネクタ 260">
                <a:extLst>
                  <a:ext uri="{FF2B5EF4-FFF2-40B4-BE49-F238E27FC236}">
                    <a16:creationId xmlns:a16="http://schemas.microsoft.com/office/drawing/2014/main" id="{5A256C91-BA83-4112-A9D7-F050AFBCC166}"/>
                  </a:ext>
                </a:extLst>
              </p:cNvPr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直線コネクタ 261">
                <a:extLst>
                  <a:ext uri="{FF2B5EF4-FFF2-40B4-BE49-F238E27FC236}">
                    <a16:creationId xmlns:a16="http://schemas.microsoft.com/office/drawing/2014/main" id="{892C014B-54DC-44CF-8C34-044E5B5FB975}"/>
                  </a:ext>
                </a:extLst>
              </p:cNvPr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直線コネクタ 262">
                <a:extLst>
                  <a:ext uri="{FF2B5EF4-FFF2-40B4-BE49-F238E27FC236}">
                    <a16:creationId xmlns:a16="http://schemas.microsoft.com/office/drawing/2014/main" id="{2F6DF9B1-2091-4028-AD97-2D114E7998DE}"/>
                  </a:ext>
                </a:extLst>
              </p:cNvPr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直線コネクタ 263">
                <a:extLst>
                  <a:ext uri="{FF2B5EF4-FFF2-40B4-BE49-F238E27FC236}">
                    <a16:creationId xmlns:a16="http://schemas.microsoft.com/office/drawing/2014/main" id="{90774999-EFD7-4DF8-8B0B-C2EBA330CFCE}"/>
                  </a:ext>
                </a:extLst>
              </p:cNvPr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直線コネクタ 264">
                <a:extLst>
                  <a:ext uri="{FF2B5EF4-FFF2-40B4-BE49-F238E27FC236}">
                    <a16:creationId xmlns:a16="http://schemas.microsoft.com/office/drawing/2014/main" id="{E39DA9C1-2E3F-4E64-A78C-08BC00177D65}"/>
                  </a:ext>
                </a:extLst>
              </p:cNvPr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直線コネクタ 265">
                <a:extLst>
                  <a:ext uri="{FF2B5EF4-FFF2-40B4-BE49-F238E27FC236}">
                    <a16:creationId xmlns:a16="http://schemas.microsoft.com/office/drawing/2014/main" id="{072050C5-03D3-4EC5-8448-5413E737C844}"/>
                  </a:ext>
                </a:extLst>
              </p:cNvPr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直線コネクタ 266">
                <a:extLst>
                  <a:ext uri="{FF2B5EF4-FFF2-40B4-BE49-F238E27FC236}">
                    <a16:creationId xmlns:a16="http://schemas.microsoft.com/office/drawing/2014/main" id="{1F0823A8-DA07-47D1-B35B-7D1208790FBA}"/>
                  </a:ext>
                </a:extLst>
              </p:cNvPr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直線コネクタ 267">
                <a:extLst>
                  <a:ext uri="{FF2B5EF4-FFF2-40B4-BE49-F238E27FC236}">
                    <a16:creationId xmlns:a16="http://schemas.microsoft.com/office/drawing/2014/main" id="{BD011313-0BDD-4073-B2C6-8E5CB670462A}"/>
                  </a:ext>
                </a:extLst>
              </p:cNvPr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直線コネクタ 268">
                <a:extLst>
                  <a:ext uri="{FF2B5EF4-FFF2-40B4-BE49-F238E27FC236}">
                    <a16:creationId xmlns:a16="http://schemas.microsoft.com/office/drawing/2014/main" id="{A488DDE6-E219-40A2-8C62-C428DAB0FA22}"/>
                  </a:ext>
                </a:extLst>
              </p:cNvPr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直線コネクタ 269">
                <a:extLst>
                  <a:ext uri="{FF2B5EF4-FFF2-40B4-BE49-F238E27FC236}">
                    <a16:creationId xmlns:a16="http://schemas.microsoft.com/office/drawing/2014/main" id="{0204D2BF-40B7-4060-AA57-A1C38A203C9D}"/>
                  </a:ext>
                </a:extLst>
              </p:cNvPr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直線コネクタ 270">
                <a:extLst>
                  <a:ext uri="{FF2B5EF4-FFF2-40B4-BE49-F238E27FC236}">
                    <a16:creationId xmlns:a16="http://schemas.microsoft.com/office/drawing/2014/main" id="{5CC8C815-63F2-4DDD-96C9-78208CBFA078}"/>
                  </a:ext>
                </a:extLst>
              </p:cNvPr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直線コネクタ 271">
                <a:extLst>
                  <a:ext uri="{FF2B5EF4-FFF2-40B4-BE49-F238E27FC236}">
                    <a16:creationId xmlns:a16="http://schemas.microsoft.com/office/drawing/2014/main" id="{A7D1B340-F4F2-4E4B-A56D-336AB2BDB9DA}"/>
                  </a:ext>
                </a:extLst>
              </p:cNvPr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直線コネクタ 272">
                <a:extLst>
                  <a:ext uri="{FF2B5EF4-FFF2-40B4-BE49-F238E27FC236}">
                    <a16:creationId xmlns:a16="http://schemas.microsoft.com/office/drawing/2014/main" id="{86A40FD6-D47A-4C59-A875-4C1019EC38DE}"/>
                  </a:ext>
                </a:extLst>
              </p:cNvPr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3" name="楕円 252">
              <a:extLst>
                <a:ext uri="{FF2B5EF4-FFF2-40B4-BE49-F238E27FC236}">
                  <a16:creationId xmlns:a16="http://schemas.microsoft.com/office/drawing/2014/main" id="{32C2C2D4-586A-4D4C-BA31-AB9F21902A68}"/>
                </a:ext>
              </a:extLst>
            </p:cNvPr>
            <p:cNvSpPr/>
            <p:nvPr/>
          </p:nvSpPr>
          <p:spPr>
            <a:xfrm>
              <a:off x="5553939" y="532793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274" name="グループ化 273">
            <a:extLst>
              <a:ext uri="{FF2B5EF4-FFF2-40B4-BE49-F238E27FC236}">
                <a16:creationId xmlns:a16="http://schemas.microsoft.com/office/drawing/2014/main" id="{B159FF37-E639-49D8-B327-62C0EBD283C9}"/>
              </a:ext>
            </a:extLst>
          </p:cNvPr>
          <p:cNvGrpSpPr/>
          <p:nvPr/>
        </p:nvGrpSpPr>
        <p:grpSpPr>
          <a:xfrm>
            <a:off x="2687799" y="3023763"/>
            <a:ext cx="4045390" cy="701605"/>
            <a:chOff x="836597" y="4614392"/>
            <a:chExt cx="4045390" cy="701605"/>
          </a:xfrm>
        </p:grpSpPr>
        <p:grpSp>
          <p:nvGrpSpPr>
            <p:cNvPr id="275" name="グループ化 274">
              <a:extLst>
                <a:ext uri="{FF2B5EF4-FFF2-40B4-BE49-F238E27FC236}">
                  <a16:creationId xmlns:a16="http://schemas.microsoft.com/office/drawing/2014/main" id="{317F23B3-2120-41EB-808B-0AE5279F92B2}"/>
                </a:ext>
              </a:extLst>
            </p:cNvPr>
            <p:cNvGrpSpPr/>
            <p:nvPr/>
          </p:nvGrpSpPr>
          <p:grpSpPr>
            <a:xfrm>
              <a:off x="836597" y="4631366"/>
              <a:ext cx="3344239" cy="667658"/>
              <a:chOff x="971600" y="2101121"/>
              <a:chExt cx="3384376" cy="565848"/>
            </a:xfrm>
          </p:grpSpPr>
          <p:cxnSp>
            <p:nvCxnSpPr>
              <p:cNvPr id="277" name="直線コネクタ 276">
                <a:extLst>
                  <a:ext uri="{FF2B5EF4-FFF2-40B4-BE49-F238E27FC236}">
                    <a16:creationId xmlns:a16="http://schemas.microsoft.com/office/drawing/2014/main" id="{B26B67B0-DCA5-4D60-86A0-4B128AB518F5}"/>
                  </a:ext>
                </a:extLst>
              </p:cNvPr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直線コネクタ 277">
                <a:extLst>
                  <a:ext uri="{FF2B5EF4-FFF2-40B4-BE49-F238E27FC236}">
                    <a16:creationId xmlns:a16="http://schemas.microsoft.com/office/drawing/2014/main" id="{CBDEB6A4-5E85-4E7D-A697-03E25F37EA54}"/>
                  </a:ext>
                </a:extLst>
              </p:cNvPr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直線コネクタ 278">
                <a:extLst>
                  <a:ext uri="{FF2B5EF4-FFF2-40B4-BE49-F238E27FC236}">
                    <a16:creationId xmlns:a16="http://schemas.microsoft.com/office/drawing/2014/main" id="{AC5D4FBE-5060-4ECF-84BA-09A9E5A833CD}"/>
                  </a:ext>
                </a:extLst>
              </p:cNvPr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直線コネクタ 279">
                <a:extLst>
                  <a:ext uri="{FF2B5EF4-FFF2-40B4-BE49-F238E27FC236}">
                    <a16:creationId xmlns:a16="http://schemas.microsoft.com/office/drawing/2014/main" id="{DB83DB3F-187E-4961-96FF-FE6F2801E0D6}"/>
                  </a:ext>
                </a:extLst>
              </p:cNvPr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直線コネクタ 280">
                <a:extLst>
                  <a:ext uri="{FF2B5EF4-FFF2-40B4-BE49-F238E27FC236}">
                    <a16:creationId xmlns:a16="http://schemas.microsoft.com/office/drawing/2014/main" id="{B8E46D47-E801-4CDF-81A4-E47DF65E4143}"/>
                  </a:ext>
                </a:extLst>
              </p:cNvPr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直線コネクタ 281">
                <a:extLst>
                  <a:ext uri="{FF2B5EF4-FFF2-40B4-BE49-F238E27FC236}">
                    <a16:creationId xmlns:a16="http://schemas.microsoft.com/office/drawing/2014/main" id="{D32921E2-5FF8-4450-97A8-07A9951C4DD5}"/>
                  </a:ext>
                </a:extLst>
              </p:cNvPr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直線コネクタ 282">
                <a:extLst>
                  <a:ext uri="{FF2B5EF4-FFF2-40B4-BE49-F238E27FC236}">
                    <a16:creationId xmlns:a16="http://schemas.microsoft.com/office/drawing/2014/main" id="{23FFBC97-97EC-433E-99DC-9A673DDEF5C7}"/>
                  </a:ext>
                </a:extLst>
              </p:cNvPr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直線コネクタ 283">
                <a:extLst>
                  <a:ext uri="{FF2B5EF4-FFF2-40B4-BE49-F238E27FC236}">
                    <a16:creationId xmlns:a16="http://schemas.microsoft.com/office/drawing/2014/main" id="{AC2D4E8E-C204-4A0D-BC94-E46A71C66096}"/>
                  </a:ext>
                </a:extLst>
              </p:cNvPr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直線コネクタ 284">
                <a:extLst>
                  <a:ext uri="{FF2B5EF4-FFF2-40B4-BE49-F238E27FC236}">
                    <a16:creationId xmlns:a16="http://schemas.microsoft.com/office/drawing/2014/main" id="{A4A26DE9-26C7-4B25-B0B9-E64889E12302}"/>
                  </a:ext>
                </a:extLst>
              </p:cNvPr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直線コネクタ 285">
                <a:extLst>
                  <a:ext uri="{FF2B5EF4-FFF2-40B4-BE49-F238E27FC236}">
                    <a16:creationId xmlns:a16="http://schemas.microsoft.com/office/drawing/2014/main" id="{DCE41888-6847-4231-9A1D-5F360C75F394}"/>
                  </a:ext>
                </a:extLst>
              </p:cNvPr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直線コネクタ 286">
                <a:extLst>
                  <a:ext uri="{FF2B5EF4-FFF2-40B4-BE49-F238E27FC236}">
                    <a16:creationId xmlns:a16="http://schemas.microsoft.com/office/drawing/2014/main" id="{DE143DF0-44A4-4720-9735-14C6001E1B83}"/>
                  </a:ext>
                </a:extLst>
              </p:cNvPr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直線コネクタ 287">
                <a:extLst>
                  <a:ext uri="{FF2B5EF4-FFF2-40B4-BE49-F238E27FC236}">
                    <a16:creationId xmlns:a16="http://schemas.microsoft.com/office/drawing/2014/main" id="{96A02864-E26D-4A0F-A016-C7034236956A}"/>
                  </a:ext>
                </a:extLst>
              </p:cNvPr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直線コネクタ 288">
                <a:extLst>
                  <a:ext uri="{FF2B5EF4-FFF2-40B4-BE49-F238E27FC236}">
                    <a16:creationId xmlns:a16="http://schemas.microsoft.com/office/drawing/2014/main" id="{A3056574-9927-468B-B9CB-75E44D8D2599}"/>
                  </a:ext>
                </a:extLst>
              </p:cNvPr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直線コネクタ 289">
                <a:extLst>
                  <a:ext uri="{FF2B5EF4-FFF2-40B4-BE49-F238E27FC236}">
                    <a16:creationId xmlns:a16="http://schemas.microsoft.com/office/drawing/2014/main" id="{B78B2530-59DE-4702-A770-F080273CD52C}"/>
                  </a:ext>
                </a:extLst>
              </p:cNvPr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直線コネクタ 290">
                <a:extLst>
                  <a:ext uri="{FF2B5EF4-FFF2-40B4-BE49-F238E27FC236}">
                    <a16:creationId xmlns:a16="http://schemas.microsoft.com/office/drawing/2014/main" id="{1D444171-BA02-4635-916F-78E2961FEEA6}"/>
                  </a:ext>
                </a:extLst>
              </p:cNvPr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直線コネクタ 291">
                <a:extLst>
                  <a:ext uri="{FF2B5EF4-FFF2-40B4-BE49-F238E27FC236}">
                    <a16:creationId xmlns:a16="http://schemas.microsoft.com/office/drawing/2014/main" id="{309E386F-0C14-414C-8AD6-DE6E62457956}"/>
                  </a:ext>
                </a:extLst>
              </p:cNvPr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直線コネクタ 292">
                <a:extLst>
                  <a:ext uri="{FF2B5EF4-FFF2-40B4-BE49-F238E27FC236}">
                    <a16:creationId xmlns:a16="http://schemas.microsoft.com/office/drawing/2014/main" id="{E0EF8A8C-3F80-4999-B868-01E208AF12FB}"/>
                  </a:ext>
                </a:extLst>
              </p:cNvPr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直線コネクタ 293">
                <a:extLst>
                  <a:ext uri="{FF2B5EF4-FFF2-40B4-BE49-F238E27FC236}">
                    <a16:creationId xmlns:a16="http://schemas.microsoft.com/office/drawing/2014/main" id="{0DE7190F-5C8F-433D-805E-01621EBCF777}"/>
                  </a:ext>
                </a:extLst>
              </p:cNvPr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直線コネクタ 294">
                <a:extLst>
                  <a:ext uri="{FF2B5EF4-FFF2-40B4-BE49-F238E27FC236}">
                    <a16:creationId xmlns:a16="http://schemas.microsoft.com/office/drawing/2014/main" id="{4FAA5416-8013-4172-8905-6D5EDFC13A53}"/>
                  </a:ext>
                </a:extLst>
              </p:cNvPr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直線コネクタ 295">
                <a:extLst>
                  <a:ext uri="{FF2B5EF4-FFF2-40B4-BE49-F238E27FC236}">
                    <a16:creationId xmlns:a16="http://schemas.microsoft.com/office/drawing/2014/main" id="{0615878B-57CC-4EC8-8FC2-85BB539A4300}"/>
                  </a:ext>
                </a:extLst>
              </p:cNvPr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6" name="楕円 275">
              <a:extLst>
                <a:ext uri="{FF2B5EF4-FFF2-40B4-BE49-F238E27FC236}">
                  <a16:creationId xmlns:a16="http://schemas.microsoft.com/office/drawing/2014/main" id="{1B1A82D7-CD44-4ACB-AC30-34B5E865C0F3}"/>
                </a:ext>
              </a:extLst>
            </p:cNvPr>
            <p:cNvSpPr/>
            <p:nvPr/>
          </p:nvSpPr>
          <p:spPr>
            <a:xfrm>
              <a:off x="4180382" y="4614392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297" name="グループ化 296">
            <a:extLst>
              <a:ext uri="{FF2B5EF4-FFF2-40B4-BE49-F238E27FC236}">
                <a16:creationId xmlns:a16="http://schemas.microsoft.com/office/drawing/2014/main" id="{12BEA47A-8B0E-4B7C-8606-B3169C9BE152}"/>
              </a:ext>
            </a:extLst>
          </p:cNvPr>
          <p:cNvGrpSpPr/>
          <p:nvPr/>
        </p:nvGrpSpPr>
        <p:grpSpPr>
          <a:xfrm>
            <a:off x="2687800" y="3023763"/>
            <a:ext cx="3595809" cy="701605"/>
            <a:chOff x="800306" y="3814762"/>
            <a:chExt cx="3595809" cy="701605"/>
          </a:xfrm>
        </p:grpSpPr>
        <p:grpSp>
          <p:nvGrpSpPr>
            <p:cNvPr id="298" name="グループ化 297">
              <a:extLst>
                <a:ext uri="{FF2B5EF4-FFF2-40B4-BE49-F238E27FC236}">
                  <a16:creationId xmlns:a16="http://schemas.microsoft.com/office/drawing/2014/main" id="{F8107DBD-56DE-4255-8FAA-D34886499D6C}"/>
                </a:ext>
              </a:extLst>
            </p:cNvPr>
            <p:cNvGrpSpPr/>
            <p:nvPr/>
          </p:nvGrpSpPr>
          <p:grpSpPr>
            <a:xfrm>
              <a:off x="800306" y="3831429"/>
              <a:ext cx="2914691" cy="667658"/>
              <a:chOff x="971600" y="2101121"/>
              <a:chExt cx="3384376" cy="565848"/>
            </a:xfrm>
          </p:grpSpPr>
          <p:cxnSp>
            <p:nvCxnSpPr>
              <p:cNvPr id="300" name="直線コネクタ 299">
                <a:extLst>
                  <a:ext uri="{FF2B5EF4-FFF2-40B4-BE49-F238E27FC236}">
                    <a16:creationId xmlns:a16="http://schemas.microsoft.com/office/drawing/2014/main" id="{318B1AED-AAB4-4513-9DF1-6018E4D0B9CC}"/>
                  </a:ext>
                </a:extLst>
              </p:cNvPr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直線コネクタ 300">
                <a:extLst>
                  <a:ext uri="{FF2B5EF4-FFF2-40B4-BE49-F238E27FC236}">
                    <a16:creationId xmlns:a16="http://schemas.microsoft.com/office/drawing/2014/main" id="{091C5FC2-CF1F-43C7-8C15-04528B28027F}"/>
                  </a:ext>
                </a:extLst>
              </p:cNvPr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直線コネクタ 301">
                <a:extLst>
                  <a:ext uri="{FF2B5EF4-FFF2-40B4-BE49-F238E27FC236}">
                    <a16:creationId xmlns:a16="http://schemas.microsoft.com/office/drawing/2014/main" id="{239CD68E-D568-4217-8FFE-AE2998B010B5}"/>
                  </a:ext>
                </a:extLst>
              </p:cNvPr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直線コネクタ 302">
                <a:extLst>
                  <a:ext uri="{FF2B5EF4-FFF2-40B4-BE49-F238E27FC236}">
                    <a16:creationId xmlns:a16="http://schemas.microsoft.com/office/drawing/2014/main" id="{1427D667-E11A-4514-BBDF-EA7A06082BCA}"/>
                  </a:ext>
                </a:extLst>
              </p:cNvPr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直線コネクタ 303">
                <a:extLst>
                  <a:ext uri="{FF2B5EF4-FFF2-40B4-BE49-F238E27FC236}">
                    <a16:creationId xmlns:a16="http://schemas.microsoft.com/office/drawing/2014/main" id="{31F11EBB-E2A2-47DA-A8D6-6D341E8090A8}"/>
                  </a:ext>
                </a:extLst>
              </p:cNvPr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直線コネクタ 304">
                <a:extLst>
                  <a:ext uri="{FF2B5EF4-FFF2-40B4-BE49-F238E27FC236}">
                    <a16:creationId xmlns:a16="http://schemas.microsoft.com/office/drawing/2014/main" id="{5ADB72D6-E481-4473-8C88-59E128C10134}"/>
                  </a:ext>
                </a:extLst>
              </p:cNvPr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直線コネクタ 305">
                <a:extLst>
                  <a:ext uri="{FF2B5EF4-FFF2-40B4-BE49-F238E27FC236}">
                    <a16:creationId xmlns:a16="http://schemas.microsoft.com/office/drawing/2014/main" id="{7FE2747D-3C74-4F99-88EC-84AA1E74B658}"/>
                  </a:ext>
                </a:extLst>
              </p:cNvPr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直線コネクタ 306">
                <a:extLst>
                  <a:ext uri="{FF2B5EF4-FFF2-40B4-BE49-F238E27FC236}">
                    <a16:creationId xmlns:a16="http://schemas.microsoft.com/office/drawing/2014/main" id="{22B78445-A4A4-4A35-B793-87E4008DF57E}"/>
                  </a:ext>
                </a:extLst>
              </p:cNvPr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直線コネクタ 307">
                <a:extLst>
                  <a:ext uri="{FF2B5EF4-FFF2-40B4-BE49-F238E27FC236}">
                    <a16:creationId xmlns:a16="http://schemas.microsoft.com/office/drawing/2014/main" id="{7E92E94E-EAB3-4339-8418-F65BF179491F}"/>
                  </a:ext>
                </a:extLst>
              </p:cNvPr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直線コネクタ 308">
                <a:extLst>
                  <a:ext uri="{FF2B5EF4-FFF2-40B4-BE49-F238E27FC236}">
                    <a16:creationId xmlns:a16="http://schemas.microsoft.com/office/drawing/2014/main" id="{6E5EF566-2BC7-4B2C-9257-FC7F55E71874}"/>
                  </a:ext>
                </a:extLst>
              </p:cNvPr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直線コネクタ 309">
                <a:extLst>
                  <a:ext uri="{FF2B5EF4-FFF2-40B4-BE49-F238E27FC236}">
                    <a16:creationId xmlns:a16="http://schemas.microsoft.com/office/drawing/2014/main" id="{88CE5520-D1F0-444A-836E-F77E5F1236FF}"/>
                  </a:ext>
                </a:extLst>
              </p:cNvPr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直線コネクタ 310">
                <a:extLst>
                  <a:ext uri="{FF2B5EF4-FFF2-40B4-BE49-F238E27FC236}">
                    <a16:creationId xmlns:a16="http://schemas.microsoft.com/office/drawing/2014/main" id="{8D233405-FD0D-45B0-AE9E-054D4CCFFBD5}"/>
                  </a:ext>
                </a:extLst>
              </p:cNvPr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直線コネクタ 311">
                <a:extLst>
                  <a:ext uri="{FF2B5EF4-FFF2-40B4-BE49-F238E27FC236}">
                    <a16:creationId xmlns:a16="http://schemas.microsoft.com/office/drawing/2014/main" id="{2D1CA5D4-C625-4DB3-9FA5-76EFA8F0267E}"/>
                  </a:ext>
                </a:extLst>
              </p:cNvPr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直線コネクタ 312">
                <a:extLst>
                  <a:ext uri="{FF2B5EF4-FFF2-40B4-BE49-F238E27FC236}">
                    <a16:creationId xmlns:a16="http://schemas.microsoft.com/office/drawing/2014/main" id="{218EBFD6-9690-4C22-84C0-DBB2F13EF343}"/>
                  </a:ext>
                </a:extLst>
              </p:cNvPr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直線コネクタ 313">
                <a:extLst>
                  <a:ext uri="{FF2B5EF4-FFF2-40B4-BE49-F238E27FC236}">
                    <a16:creationId xmlns:a16="http://schemas.microsoft.com/office/drawing/2014/main" id="{01F81FEA-1BE8-45D5-B354-B7CC69B078CC}"/>
                  </a:ext>
                </a:extLst>
              </p:cNvPr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直線コネクタ 314">
                <a:extLst>
                  <a:ext uri="{FF2B5EF4-FFF2-40B4-BE49-F238E27FC236}">
                    <a16:creationId xmlns:a16="http://schemas.microsoft.com/office/drawing/2014/main" id="{845659CC-5C64-41D9-A99D-C8769FB3E1C3}"/>
                  </a:ext>
                </a:extLst>
              </p:cNvPr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直線コネクタ 315">
                <a:extLst>
                  <a:ext uri="{FF2B5EF4-FFF2-40B4-BE49-F238E27FC236}">
                    <a16:creationId xmlns:a16="http://schemas.microsoft.com/office/drawing/2014/main" id="{3D901516-35AD-4F12-ADF1-A6C460ABC800}"/>
                  </a:ext>
                </a:extLst>
              </p:cNvPr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直線コネクタ 316">
                <a:extLst>
                  <a:ext uri="{FF2B5EF4-FFF2-40B4-BE49-F238E27FC236}">
                    <a16:creationId xmlns:a16="http://schemas.microsoft.com/office/drawing/2014/main" id="{04A66911-EF77-45A7-977E-0DC58498EB64}"/>
                  </a:ext>
                </a:extLst>
              </p:cNvPr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直線コネクタ 317">
                <a:extLst>
                  <a:ext uri="{FF2B5EF4-FFF2-40B4-BE49-F238E27FC236}">
                    <a16:creationId xmlns:a16="http://schemas.microsoft.com/office/drawing/2014/main" id="{9CF0DA88-0CF0-458A-BE33-629ADED12308}"/>
                  </a:ext>
                </a:extLst>
              </p:cNvPr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直線コネクタ 318">
                <a:extLst>
                  <a:ext uri="{FF2B5EF4-FFF2-40B4-BE49-F238E27FC236}">
                    <a16:creationId xmlns:a16="http://schemas.microsoft.com/office/drawing/2014/main" id="{63EDD866-0B17-48E3-A8CB-1E00543D7C48}"/>
                  </a:ext>
                </a:extLst>
              </p:cNvPr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9" name="楕円 298">
              <a:extLst>
                <a:ext uri="{FF2B5EF4-FFF2-40B4-BE49-F238E27FC236}">
                  <a16:creationId xmlns:a16="http://schemas.microsoft.com/office/drawing/2014/main" id="{1EC2C437-9C74-448E-8BC7-A7735DAECC31}"/>
                </a:ext>
              </a:extLst>
            </p:cNvPr>
            <p:cNvSpPr/>
            <p:nvPr/>
          </p:nvSpPr>
          <p:spPr>
            <a:xfrm>
              <a:off x="3694510" y="3814762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320" name="グループ化 319">
            <a:extLst>
              <a:ext uri="{FF2B5EF4-FFF2-40B4-BE49-F238E27FC236}">
                <a16:creationId xmlns:a16="http://schemas.microsoft.com/office/drawing/2014/main" id="{25636BAF-EFBE-476F-B56A-DB736A1E57E8}"/>
              </a:ext>
            </a:extLst>
          </p:cNvPr>
          <p:cNvGrpSpPr/>
          <p:nvPr/>
        </p:nvGrpSpPr>
        <p:grpSpPr>
          <a:xfrm>
            <a:off x="2687799" y="3022751"/>
            <a:ext cx="3230714" cy="702617"/>
            <a:chOff x="855083" y="3072282"/>
            <a:chExt cx="3230714" cy="702617"/>
          </a:xfrm>
        </p:grpSpPr>
        <p:grpSp>
          <p:nvGrpSpPr>
            <p:cNvPr id="321" name="グループ化 320">
              <a:extLst>
                <a:ext uri="{FF2B5EF4-FFF2-40B4-BE49-F238E27FC236}">
                  <a16:creationId xmlns:a16="http://schemas.microsoft.com/office/drawing/2014/main" id="{12E77CA5-C889-44B3-95C8-0B5FF9590A95}"/>
                </a:ext>
              </a:extLst>
            </p:cNvPr>
            <p:cNvGrpSpPr/>
            <p:nvPr/>
          </p:nvGrpSpPr>
          <p:grpSpPr>
            <a:xfrm>
              <a:off x="855083" y="3107241"/>
              <a:ext cx="2499990" cy="667658"/>
              <a:chOff x="971600" y="2101121"/>
              <a:chExt cx="3384376" cy="565848"/>
            </a:xfrm>
          </p:grpSpPr>
          <p:cxnSp>
            <p:nvCxnSpPr>
              <p:cNvPr id="323" name="直線コネクタ 322">
                <a:extLst>
                  <a:ext uri="{FF2B5EF4-FFF2-40B4-BE49-F238E27FC236}">
                    <a16:creationId xmlns:a16="http://schemas.microsoft.com/office/drawing/2014/main" id="{0E94F8BC-E201-4790-825E-04C52E569D28}"/>
                  </a:ext>
                </a:extLst>
              </p:cNvPr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直線コネクタ 323">
                <a:extLst>
                  <a:ext uri="{FF2B5EF4-FFF2-40B4-BE49-F238E27FC236}">
                    <a16:creationId xmlns:a16="http://schemas.microsoft.com/office/drawing/2014/main" id="{A20D743C-BFC6-4089-8D8E-095E993CB5B7}"/>
                  </a:ext>
                </a:extLst>
              </p:cNvPr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直線コネクタ 324">
                <a:extLst>
                  <a:ext uri="{FF2B5EF4-FFF2-40B4-BE49-F238E27FC236}">
                    <a16:creationId xmlns:a16="http://schemas.microsoft.com/office/drawing/2014/main" id="{61E148E6-C0D3-4902-B007-29F923BBA825}"/>
                  </a:ext>
                </a:extLst>
              </p:cNvPr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直線コネクタ 325">
                <a:extLst>
                  <a:ext uri="{FF2B5EF4-FFF2-40B4-BE49-F238E27FC236}">
                    <a16:creationId xmlns:a16="http://schemas.microsoft.com/office/drawing/2014/main" id="{B5749D3C-9EF0-4B92-BB29-2FA4C2AD94D0}"/>
                  </a:ext>
                </a:extLst>
              </p:cNvPr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直線コネクタ 326">
                <a:extLst>
                  <a:ext uri="{FF2B5EF4-FFF2-40B4-BE49-F238E27FC236}">
                    <a16:creationId xmlns:a16="http://schemas.microsoft.com/office/drawing/2014/main" id="{28980722-7550-4EBA-9EFC-F9EF8886ED7E}"/>
                  </a:ext>
                </a:extLst>
              </p:cNvPr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直線コネクタ 327">
                <a:extLst>
                  <a:ext uri="{FF2B5EF4-FFF2-40B4-BE49-F238E27FC236}">
                    <a16:creationId xmlns:a16="http://schemas.microsoft.com/office/drawing/2014/main" id="{FE11E9F1-58B4-43DA-98D5-88A103382150}"/>
                  </a:ext>
                </a:extLst>
              </p:cNvPr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直線コネクタ 328">
                <a:extLst>
                  <a:ext uri="{FF2B5EF4-FFF2-40B4-BE49-F238E27FC236}">
                    <a16:creationId xmlns:a16="http://schemas.microsoft.com/office/drawing/2014/main" id="{960444C2-8341-44AF-9EC5-FFFF0594699D}"/>
                  </a:ext>
                </a:extLst>
              </p:cNvPr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直線コネクタ 329">
                <a:extLst>
                  <a:ext uri="{FF2B5EF4-FFF2-40B4-BE49-F238E27FC236}">
                    <a16:creationId xmlns:a16="http://schemas.microsoft.com/office/drawing/2014/main" id="{3B3B2233-BAD1-4A9F-AAD8-E58EB58D6C44}"/>
                  </a:ext>
                </a:extLst>
              </p:cNvPr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直線コネクタ 330">
                <a:extLst>
                  <a:ext uri="{FF2B5EF4-FFF2-40B4-BE49-F238E27FC236}">
                    <a16:creationId xmlns:a16="http://schemas.microsoft.com/office/drawing/2014/main" id="{7395F699-D7B8-4934-B7C9-2F6311656FBE}"/>
                  </a:ext>
                </a:extLst>
              </p:cNvPr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直線コネクタ 331">
                <a:extLst>
                  <a:ext uri="{FF2B5EF4-FFF2-40B4-BE49-F238E27FC236}">
                    <a16:creationId xmlns:a16="http://schemas.microsoft.com/office/drawing/2014/main" id="{F430B7CF-24AC-4323-9A6C-72D7D26BBECD}"/>
                  </a:ext>
                </a:extLst>
              </p:cNvPr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直線コネクタ 332">
                <a:extLst>
                  <a:ext uri="{FF2B5EF4-FFF2-40B4-BE49-F238E27FC236}">
                    <a16:creationId xmlns:a16="http://schemas.microsoft.com/office/drawing/2014/main" id="{68A92DA8-B259-4E06-BEA2-F3EEB66FFB6D}"/>
                  </a:ext>
                </a:extLst>
              </p:cNvPr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直線コネクタ 333">
                <a:extLst>
                  <a:ext uri="{FF2B5EF4-FFF2-40B4-BE49-F238E27FC236}">
                    <a16:creationId xmlns:a16="http://schemas.microsoft.com/office/drawing/2014/main" id="{83F88FFC-E9A2-4C88-B73E-67451C084CD1}"/>
                  </a:ext>
                </a:extLst>
              </p:cNvPr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直線コネクタ 334">
                <a:extLst>
                  <a:ext uri="{FF2B5EF4-FFF2-40B4-BE49-F238E27FC236}">
                    <a16:creationId xmlns:a16="http://schemas.microsoft.com/office/drawing/2014/main" id="{71CD6F44-4B34-4865-A3F2-D2BB6481A7E0}"/>
                  </a:ext>
                </a:extLst>
              </p:cNvPr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直線コネクタ 335">
                <a:extLst>
                  <a:ext uri="{FF2B5EF4-FFF2-40B4-BE49-F238E27FC236}">
                    <a16:creationId xmlns:a16="http://schemas.microsoft.com/office/drawing/2014/main" id="{1CDE75B3-6A24-4D0A-8F10-5368631D623E}"/>
                  </a:ext>
                </a:extLst>
              </p:cNvPr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直線コネクタ 336">
                <a:extLst>
                  <a:ext uri="{FF2B5EF4-FFF2-40B4-BE49-F238E27FC236}">
                    <a16:creationId xmlns:a16="http://schemas.microsoft.com/office/drawing/2014/main" id="{D974BB41-E515-4AD2-B1D1-7B322991C643}"/>
                  </a:ext>
                </a:extLst>
              </p:cNvPr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直線コネクタ 337">
                <a:extLst>
                  <a:ext uri="{FF2B5EF4-FFF2-40B4-BE49-F238E27FC236}">
                    <a16:creationId xmlns:a16="http://schemas.microsoft.com/office/drawing/2014/main" id="{54961982-9D19-47C7-A547-E0638B69856C}"/>
                  </a:ext>
                </a:extLst>
              </p:cNvPr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直線コネクタ 338">
                <a:extLst>
                  <a:ext uri="{FF2B5EF4-FFF2-40B4-BE49-F238E27FC236}">
                    <a16:creationId xmlns:a16="http://schemas.microsoft.com/office/drawing/2014/main" id="{23CF8EF0-97B0-49FB-9A7A-39B041597661}"/>
                  </a:ext>
                </a:extLst>
              </p:cNvPr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直線コネクタ 339">
                <a:extLst>
                  <a:ext uri="{FF2B5EF4-FFF2-40B4-BE49-F238E27FC236}">
                    <a16:creationId xmlns:a16="http://schemas.microsoft.com/office/drawing/2014/main" id="{B58ACEEB-7A6F-44D8-8082-73A5FB48550B}"/>
                  </a:ext>
                </a:extLst>
              </p:cNvPr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直線コネクタ 340">
                <a:extLst>
                  <a:ext uri="{FF2B5EF4-FFF2-40B4-BE49-F238E27FC236}">
                    <a16:creationId xmlns:a16="http://schemas.microsoft.com/office/drawing/2014/main" id="{AC41D745-225F-478C-B99A-EBAE007BF31D}"/>
                  </a:ext>
                </a:extLst>
              </p:cNvPr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直線コネクタ 341">
                <a:extLst>
                  <a:ext uri="{FF2B5EF4-FFF2-40B4-BE49-F238E27FC236}">
                    <a16:creationId xmlns:a16="http://schemas.microsoft.com/office/drawing/2014/main" id="{9AE7DCE0-929D-417B-A510-0E1B12E03F89}"/>
                  </a:ext>
                </a:extLst>
              </p:cNvPr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2" name="楕円 321">
              <a:extLst>
                <a:ext uri="{FF2B5EF4-FFF2-40B4-BE49-F238E27FC236}">
                  <a16:creationId xmlns:a16="http://schemas.microsoft.com/office/drawing/2014/main" id="{FE90BA29-84B2-46EC-BAFB-15AD1F1DB668}"/>
                </a:ext>
              </a:extLst>
            </p:cNvPr>
            <p:cNvSpPr/>
            <p:nvPr/>
          </p:nvSpPr>
          <p:spPr>
            <a:xfrm>
              <a:off x="3384192" y="3072282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343" name="グループ化 342">
            <a:extLst>
              <a:ext uri="{FF2B5EF4-FFF2-40B4-BE49-F238E27FC236}">
                <a16:creationId xmlns:a16="http://schemas.microsoft.com/office/drawing/2014/main" id="{B6433883-AD4A-4D25-94E4-0895BE7714B5}"/>
              </a:ext>
            </a:extLst>
          </p:cNvPr>
          <p:cNvGrpSpPr/>
          <p:nvPr/>
        </p:nvGrpSpPr>
        <p:grpSpPr>
          <a:xfrm>
            <a:off x="2687799" y="3023763"/>
            <a:ext cx="2989940" cy="701605"/>
            <a:chOff x="855083" y="2223114"/>
            <a:chExt cx="2989940" cy="701605"/>
          </a:xfrm>
        </p:grpSpPr>
        <p:grpSp>
          <p:nvGrpSpPr>
            <p:cNvPr id="344" name="グループ化 343">
              <a:extLst>
                <a:ext uri="{FF2B5EF4-FFF2-40B4-BE49-F238E27FC236}">
                  <a16:creationId xmlns:a16="http://schemas.microsoft.com/office/drawing/2014/main" id="{669DA104-77BE-46B0-B1E9-46338D4A197C}"/>
                </a:ext>
              </a:extLst>
            </p:cNvPr>
            <p:cNvGrpSpPr/>
            <p:nvPr/>
          </p:nvGrpSpPr>
          <p:grpSpPr>
            <a:xfrm>
              <a:off x="855083" y="2233414"/>
              <a:ext cx="2272708" cy="667658"/>
              <a:chOff x="971600" y="2101121"/>
              <a:chExt cx="3384376" cy="565848"/>
            </a:xfrm>
          </p:grpSpPr>
          <p:cxnSp>
            <p:nvCxnSpPr>
              <p:cNvPr id="346" name="直線コネクタ 345">
                <a:extLst>
                  <a:ext uri="{FF2B5EF4-FFF2-40B4-BE49-F238E27FC236}">
                    <a16:creationId xmlns:a16="http://schemas.microsoft.com/office/drawing/2014/main" id="{8DF5FB47-B57D-445D-B92C-2C603D1B2DB4}"/>
                  </a:ext>
                </a:extLst>
              </p:cNvPr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直線コネクタ 346">
                <a:extLst>
                  <a:ext uri="{FF2B5EF4-FFF2-40B4-BE49-F238E27FC236}">
                    <a16:creationId xmlns:a16="http://schemas.microsoft.com/office/drawing/2014/main" id="{F5A7FBE7-A566-43EF-981D-B03245467D6C}"/>
                  </a:ext>
                </a:extLst>
              </p:cNvPr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直線コネクタ 347">
                <a:extLst>
                  <a:ext uri="{FF2B5EF4-FFF2-40B4-BE49-F238E27FC236}">
                    <a16:creationId xmlns:a16="http://schemas.microsoft.com/office/drawing/2014/main" id="{E31B8E0E-9C89-4857-88B5-05ABE9BFDD4B}"/>
                  </a:ext>
                </a:extLst>
              </p:cNvPr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直線コネクタ 348">
                <a:extLst>
                  <a:ext uri="{FF2B5EF4-FFF2-40B4-BE49-F238E27FC236}">
                    <a16:creationId xmlns:a16="http://schemas.microsoft.com/office/drawing/2014/main" id="{6F75FCC6-424F-404B-B780-84AE15874187}"/>
                  </a:ext>
                </a:extLst>
              </p:cNvPr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直線コネクタ 349">
                <a:extLst>
                  <a:ext uri="{FF2B5EF4-FFF2-40B4-BE49-F238E27FC236}">
                    <a16:creationId xmlns:a16="http://schemas.microsoft.com/office/drawing/2014/main" id="{EDDED532-B709-4CA7-BA23-52C9CB26ADE2}"/>
                  </a:ext>
                </a:extLst>
              </p:cNvPr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直線コネクタ 350">
                <a:extLst>
                  <a:ext uri="{FF2B5EF4-FFF2-40B4-BE49-F238E27FC236}">
                    <a16:creationId xmlns:a16="http://schemas.microsoft.com/office/drawing/2014/main" id="{1D5608DA-587F-47ED-B98B-3BD708A35E7D}"/>
                  </a:ext>
                </a:extLst>
              </p:cNvPr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直線コネクタ 351">
                <a:extLst>
                  <a:ext uri="{FF2B5EF4-FFF2-40B4-BE49-F238E27FC236}">
                    <a16:creationId xmlns:a16="http://schemas.microsoft.com/office/drawing/2014/main" id="{0A716A8D-E3DB-4395-AD80-3C20C5912C08}"/>
                  </a:ext>
                </a:extLst>
              </p:cNvPr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直線コネクタ 352">
                <a:extLst>
                  <a:ext uri="{FF2B5EF4-FFF2-40B4-BE49-F238E27FC236}">
                    <a16:creationId xmlns:a16="http://schemas.microsoft.com/office/drawing/2014/main" id="{1C278B0A-7C0B-415A-A41A-4DC6A88C3290}"/>
                  </a:ext>
                </a:extLst>
              </p:cNvPr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直線コネクタ 353">
                <a:extLst>
                  <a:ext uri="{FF2B5EF4-FFF2-40B4-BE49-F238E27FC236}">
                    <a16:creationId xmlns:a16="http://schemas.microsoft.com/office/drawing/2014/main" id="{BFECE75C-5CD5-4D4A-9493-18DEA9C6CBA1}"/>
                  </a:ext>
                </a:extLst>
              </p:cNvPr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直線コネクタ 354">
                <a:extLst>
                  <a:ext uri="{FF2B5EF4-FFF2-40B4-BE49-F238E27FC236}">
                    <a16:creationId xmlns:a16="http://schemas.microsoft.com/office/drawing/2014/main" id="{0DA66DE1-F300-49FB-93CE-E60DE2169710}"/>
                  </a:ext>
                </a:extLst>
              </p:cNvPr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直線コネクタ 355">
                <a:extLst>
                  <a:ext uri="{FF2B5EF4-FFF2-40B4-BE49-F238E27FC236}">
                    <a16:creationId xmlns:a16="http://schemas.microsoft.com/office/drawing/2014/main" id="{117E547F-D37F-4651-9673-89857A2067D1}"/>
                  </a:ext>
                </a:extLst>
              </p:cNvPr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直線コネクタ 356">
                <a:extLst>
                  <a:ext uri="{FF2B5EF4-FFF2-40B4-BE49-F238E27FC236}">
                    <a16:creationId xmlns:a16="http://schemas.microsoft.com/office/drawing/2014/main" id="{5FECDAEE-32A8-4C04-AA76-B3C2704FD6D2}"/>
                  </a:ext>
                </a:extLst>
              </p:cNvPr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直線コネクタ 357">
                <a:extLst>
                  <a:ext uri="{FF2B5EF4-FFF2-40B4-BE49-F238E27FC236}">
                    <a16:creationId xmlns:a16="http://schemas.microsoft.com/office/drawing/2014/main" id="{34CE1EDC-6CB1-4C87-A7C1-C911539218C6}"/>
                  </a:ext>
                </a:extLst>
              </p:cNvPr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直線コネクタ 358">
                <a:extLst>
                  <a:ext uri="{FF2B5EF4-FFF2-40B4-BE49-F238E27FC236}">
                    <a16:creationId xmlns:a16="http://schemas.microsoft.com/office/drawing/2014/main" id="{4ED059E4-22AB-4CE3-9610-6CD61A958670}"/>
                  </a:ext>
                </a:extLst>
              </p:cNvPr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直線コネクタ 359">
                <a:extLst>
                  <a:ext uri="{FF2B5EF4-FFF2-40B4-BE49-F238E27FC236}">
                    <a16:creationId xmlns:a16="http://schemas.microsoft.com/office/drawing/2014/main" id="{D26D5210-0A4A-4FFE-B77C-C3B6C926BF63}"/>
                  </a:ext>
                </a:extLst>
              </p:cNvPr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直線コネクタ 360">
                <a:extLst>
                  <a:ext uri="{FF2B5EF4-FFF2-40B4-BE49-F238E27FC236}">
                    <a16:creationId xmlns:a16="http://schemas.microsoft.com/office/drawing/2014/main" id="{F182ED17-340D-450E-AC7D-99FDB9FCB559}"/>
                  </a:ext>
                </a:extLst>
              </p:cNvPr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直線コネクタ 361">
                <a:extLst>
                  <a:ext uri="{FF2B5EF4-FFF2-40B4-BE49-F238E27FC236}">
                    <a16:creationId xmlns:a16="http://schemas.microsoft.com/office/drawing/2014/main" id="{FBFDCC19-CEE6-4A99-82D9-BD5CCD040556}"/>
                  </a:ext>
                </a:extLst>
              </p:cNvPr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直線コネクタ 362">
                <a:extLst>
                  <a:ext uri="{FF2B5EF4-FFF2-40B4-BE49-F238E27FC236}">
                    <a16:creationId xmlns:a16="http://schemas.microsoft.com/office/drawing/2014/main" id="{7B74860D-0A33-4B9D-8675-B0EE87770FD2}"/>
                  </a:ext>
                </a:extLst>
              </p:cNvPr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直線コネクタ 363">
                <a:extLst>
                  <a:ext uri="{FF2B5EF4-FFF2-40B4-BE49-F238E27FC236}">
                    <a16:creationId xmlns:a16="http://schemas.microsoft.com/office/drawing/2014/main" id="{8B3661AD-58A7-4C5E-80E5-AAF0832AE7FD}"/>
                  </a:ext>
                </a:extLst>
              </p:cNvPr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直線コネクタ 364">
                <a:extLst>
                  <a:ext uri="{FF2B5EF4-FFF2-40B4-BE49-F238E27FC236}">
                    <a16:creationId xmlns:a16="http://schemas.microsoft.com/office/drawing/2014/main" id="{A384D164-E471-4018-8B8C-60DB72A34FA4}"/>
                  </a:ext>
                </a:extLst>
              </p:cNvPr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5" name="楕円 344">
              <a:extLst>
                <a:ext uri="{FF2B5EF4-FFF2-40B4-BE49-F238E27FC236}">
                  <a16:creationId xmlns:a16="http://schemas.microsoft.com/office/drawing/2014/main" id="{853CC72A-05BA-4469-B8A6-30FF9BB1DB49}"/>
                </a:ext>
              </a:extLst>
            </p:cNvPr>
            <p:cNvSpPr/>
            <p:nvPr/>
          </p:nvSpPr>
          <p:spPr>
            <a:xfrm>
              <a:off x="3143418" y="2223114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366" name="グループ化 365">
            <a:extLst>
              <a:ext uri="{FF2B5EF4-FFF2-40B4-BE49-F238E27FC236}">
                <a16:creationId xmlns:a16="http://schemas.microsoft.com/office/drawing/2014/main" id="{3C9B32A2-C9F0-4954-B6F1-3D71D7456EA0}"/>
              </a:ext>
            </a:extLst>
          </p:cNvPr>
          <p:cNvGrpSpPr/>
          <p:nvPr/>
        </p:nvGrpSpPr>
        <p:grpSpPr>
          <a:xfrm>
            <a:off x="2687800" y="3023763"/>
            <a:ext cx="2574199" cy="701605"/>
            <a:chOff x="989689" y="5373216"/>
            <a:chExt cx="2574199" cy="701605"/>
          </a:xfrm>
        </p:grpSpPr>
        <p:grpSp>
          <p:nvGrpSpPr>
            <p:cNvPr id="367" name="グループ化 366">
              <a:extLst>
                <a:ext uri="{FF2B5EF4-FFF2-40B4-BE49-F238E27FC236}">
                  <a16:creationId xmlns:a16="http://schemas.microsoft.com/office/drawing/2014/main" id="{3012C03A-ACFA-45FC-B48B-83D1830FD740}"/>
                </a:ext>
              </a:extLst>
            </p:cNvPr>
            <p:cNvGrpSpPr/>
            <p:nvPr/>
          </p:nvGrpSpPr>
          <p:grpSpPr>
            <a:xfrm>
              <a:off x="989689" y="5383516"/>
              <a:ext cx="1894055" cy="667658"/>
              <a:chOff x="971600" y="2101121"/>
              <a:chExt cx="3384376" cy="565848"/>
            </a:xfrm>
          </p:grpSpPr>
          <p:cxnSp>
            <p:nvCxnSpPr>
              <p:cNvPr id="369" name="直線コネクタ 368">
                <a:extLst>
                  <a:ext uri="{FF2B5EF4-FFF2-40B4-BE49-F238E27FC236}">
                    <a16:creationId xmlns:a16="http://schemas.microsoft.com/office/drawing/2014/main" id="{BE54B6AF-9449-4962-9BCA-82BEE7FA0DE5}"/>
                  </a:ext>
                </a:extLst>
              </p:cNvPr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直線コネクタ 369">
                <a:extLst>
                  <a:ext uri="{FF2B5EF4-FFF2-40B4-BE49-F238E27FC236}">
                    <a16:creationId xmlns:a16="http://schemas.microsoft.com/office/drawing/2014/main" id="{885144A6-D467-478A-8894-E294939FBBB0}"/>
                  </a:ext>
                </a:extLst>
              </p:cNvPr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直線コネクタ 370">
                <a:extLst>
                  <a:ext uri="{FF2B5EF4-FFF2-40B4-BE49-F238E27FC236}">
                    <a16:creationId xmlns:a16="http://schemas.microsoft.com/office/drawing/2014/main" id="{B4822777-5637-4C35-AE79-3AAE267EB18A}"/>
                  </a:ext>
                </a:extLst>
              </p:cNvPr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直線コネクタ 371">
                <a:extLst>
                  <a:ext uri="{FF2B5EF4-FFF2-40B4-BE49-F238E27FC236}">
                    <a16:creationId xmlns:a16="http://schemas.microsoft.com/office/drawing/2014/main" id="{87F56163-28A4-4B06-B2D9-5B09B15DA81F}"/>
                  </a:ext>
                </a:extLst>
              </p:cNvPr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直線コネクタ 372">
                <a:extLst>
                  <a:ext uri="{FF2B5EF4-FFF2-40B4-BE49-F238E27FC236}">
                    <a16:creationId xmlns:a16="http://schemas.microsoft.com/office/drawing/2014/main" id="{FEF1357D-ED19-4DEA-AEC3-C63DB98F5A81}"/>
                  </a:ext>
                </a:extLst>
              </p:cNvPr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直線コネクタ 373">
                <a:extLst>
                  <a:ext uri="{FF2B5EF4-FFF2-40B4-BE49-F238E27FC236}">
                    <a16:creationId xmlns:a16="http://schemas.microsoft.com/office/drawing/2014/main" id="{ED642ADC-AB30-48A0-87C8-8B932A0B4BA4}"/>
                  </a:ext>
                </a:extLst>
              </p:cNvPr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直線コネクタ 374">
                <a:extLst>
                  <a:ext uri="{FF2B5EF4-FFF2-40B4-BE49-F238E27FC236}">
                    <a16:creationId xmlns:a16="http://schemas.microsoft.com/office/drawing/2014/main" id="{03A87E31-0372-41CE-BBE3-B2AB09C806DD}"/>
                  </a:ext>
                </a:extLst>
              </p:cNvPr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直線コネクタ 375">
                <a:extLst>
                  <a:ext uri="{FF2B5EF4-FFF2-40B4-BE49-F238E27FC236}">
                    <a16:creationId xmlns:a16="http://schemas.microsoft.com/office/drawing/2014/main" id="{C976DA03-8978-4426-935A-B2427CEE3DF6}"/>
                  </a:ext>
                </a:extLst>
              </p:cNvPr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直線コネクタ 376">
                <a:extLst>
                  <a:ext uri="{FF2B5EF4-FFF2-40B4-BE49-F238E27FC236}">
                    <a16:creationId xmlns:a16="http://schemas.microsoft.com/office/drawing/2014/main" id="{9A187D7E-6002-41BA-9569-D210C5ABF292}"/>
                  </a:ext>
                </a:extLst>
              </p:cNvPr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直線コネクタ 377">
                <a:extLst>
                  <a:ext uri="{FF2B5EF4-FFF2-40B4-BE49-F238E27FC236}">
                    <a16:creationId xmlns:a16="http://schemas.microsoft.com/office/drawing/2014/main" id="{A96AE332-B81E-4508-ADE1-662F56E79ACD}"/>
                  </a:ext>
                </a:extLst>
              </p:cNvPr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直線コネクタ 378">
                <a:extLst>
                  <a:ext uri="{FF2B5EF4-FFF2-40B4-BE49-F238E27FC236}">
                    <a16:creationId xmlns:a16="http://schemas.microsoft.com/office/drawing/2014/main" id="{E65F8C08-0106-4C79-80B1-FA41D2E833E9}"/>
                  </a:ext>
                </a:extLst>
              </p:cNvPr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直線コネクタ 379">
                <a:extLst>
                  <a:ext uri="{FF2B5EF4-FFF2-40B4-BE49-F238E27FC236}">
                    <a16:creationId xmlns:a16="http://schemas.microsoft.com/office/drawing/2014/main" id="{35B827B1-E91D-4C0C-B939-99FB4A8EAF22}"/>
                  </a:ext>
                </a:extLst>
              </p:cNvPr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直線コネクタ 380">
                <a:extLst>
                  <a:ext uri="{FF2B5EF4-FFF2-40B4-BE49-F238E27FC236}">
                    <a16:creationId xmlns:a16="http://schemas.microsoft.com/office/drawing/2014/main" id="{D7B85A8B-9945-481F-BD4C-687DE91DE8CD}"/>
                  </a:ext>
                </a:extLst>
              </p:cNvPr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直線コネクタ 381">
                <a:extLst>
                  <a:ext uri="{FF2B5EF4-FFF2-40B4-BE49-F238E27FC236}">
                    <a16:creationId xmlns:a16="http://schemas.microsoft.com/office/drawing/2014/main" id="{B67D2D1C-B87E-4CEA-8AC1-5EB8D5B42B1E}"/>
                  </a:ext>
                </a:extLst>
              </p:cNvPr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直線コネクタ 382">
                <a:extLst>
                  <a:ext uri="{FF2B5EF4-FFF2-40B4-BE49-F238E27FC236}">
                    <a16:creationId xmlns:a16="http://schemas.microsoft.com/office/drawing/2014/main" id="{03913AFF-F65C-43A7-B47B-69FC7D213F7E}"/>
                  </a:ext>
                </a:extLst>
              </p:cNvPr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直線コネクタ 383">
                <a:extLst>
                  <a:ext uri="{FF2B5EF4-FFF2-40B4-BE49-F238E27FC236}">
                    <a16:creationId xmlns:a16="http://schemas.microsoft.com/office/drawing/2014/main" id="{AE2605D1-5BBA-4F51-BD33-82B48501920C}"/>
                  </a:ext>
                </a:extLst>
              </p:cNvPr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直線コネクタ 384">
                <a:extLst>
                  <a:ext uri="{FF2B5EF4-FFF2-40B4-BE49-F238E27FC236}">
                    <a16:creationId xmlns:a16="http://schemas.microsoft.com/office/drawing/2014/main" id="{F89EC0CA-2F48-44B8-A14C-9599705F4DDB}"/>
                  </a:ext>
                </a:extLst>
              </p:cNvPr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直線コネクタ 385">
                <a:extLst>
                  <a:ext uri="{FF2B5EF4-FFF2-40B4-BE49-F238E27FC236}">
                    <a16:creationId xmlns:a16="http://schemas.microsoft.com/office/drawing/2014/main" id="{511A7C47-8C3C-40CC-8800-E725D51516C3}"/>
                  </a:ext>
                </a:extLst>
              </p:cNvPr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直線コネクタ 386">
                <a:extLst>
                  <a:ext uri="{FF2B5EF4-FFF2-40B4-BE49-F238E27FC236}">
                    <a16:creationId xmlns:a16="http://schemas.microsoft.com/office/drawing/2014/main" id="{4243B292-E28D-4D33-8EAF-7F9F38BA5577}"/>
                  </a:ext>
                </a:extLst>
              </p:cNvPr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直線コネクタ 387">
                <a:extLst>
                  <a:ext uri="{FF2B5EF4-FFF2-40B4-BE49-F238E27FC236}">
                    <a16:creationId xmlns:a16="http://schemas.microsoft.com/office/drawing/2014/main" id="{7CD98841-1D5A-4672-9D53-F31D43A1C7A6}"/>
                  </a:ext>
                </a:extLst>
              </p:cNvPr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8" name="楕円 367">
              <a:extLst>
                <a:ext uri="{FF2B5EF4-FFF2-40B4-BE49-F238E27FC236}">
                  <a16:creationId xmlns:a16="http://schemas.microsoft.com/office/drawing/2014/main" id="{37575EA8-0233-453C-8C9A-85A9E9530814}"/>
                </a:ext>
              </a:extLst>
            </p:cNvPr>
            <p:cNvSpPr/>
            <p:nvPr/>
          </p:nvSpPr>
          <p:spPr>
            <a:xfrm>
              <a:off x="2862283" y="5373216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389" name="グループ化 388">
            <a:extLst>
              <a:ext uri="{FF2B5EF4-FFF2-40B4-BE49-F238E27FC236}">
                <a16:creationId xmlns:a16="http://schemas.microsoft.com/office/drawing/2014/main" id="{118AA41F-3FA9-4F04-B5B5-A73905F50711}"/>
              </a:ext>
            </a:extLst>
          </p:cNvPr>
          <p:cNvGrpSpPr/>
          <p:nvPr/>
        </p:nvGrpSpPr>
        <p:grpSpPr>
          <a:xfrm>
            <a:off x="2687799" y="3023763"/>
            <a:ext cx="2989940" cy="701605"/>
            <a:chOff x="855083" y="2223114"/>
            <a:chExt cx="2989940" cy="701605"/>
          </a:xfrm>
        </p:grpSpPr>
        <p:grpSp>
          <p:nvGrpSpPr>
            <p:cNvPr id="390" name="グループ化 389">
              <a:extLst>
                <a:ext uri="{FF2B5EF4-FFF2-40B4-BE49-F238E27FC236}">
                  <a16:creationId xmlns:a16="http://schemas.microsoft.com/office/drawing/2014/main" id="{735C4025-4135-49A3-A9A5-CFAB4C1E327A}"/>
                </a:ext>
              </a:extLst>
            </p:cNvPr>
            <p:cNvGrpSpPr/>
            <p:nvPr/>
          </p:nvGrpSpPr>
          <p:grpSpPr>
            <a:xfrm>
              <a:off x="855083" y="2233414"/>
              <a:ext cx="2272708" cy="667658"/>
              <a:chOff x="971600" y="2101121"/>
              <a:chExt cx="3384376" cy="565848"/>
            </a:xfrm>
          </p:grpSpPr>
          <p:cxnSp>
            <p:nvCxnSpPr>
              <p:cNvPr id="392" name="直線コネクタ 391">
                <a:extLst>
                  <a:ext uri="{FF2B5EF4-FFF2-40B4-BE49-F238E27FC236}">
                    <a16:creationId xmlns:a16="http://schemas.microsoft.com/office/drawing/2014/main" id="{1674E359-8F94-4B8C-855B-75B1237A6AFF}"/>
                  </a:ext>
                </a:extLst>
              </p:cNvPr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直線コネクタ 392">
                <a:extLst>
                  <a:ext uri="{FF2B5EF4-FFF2-40B4-BE49-F238E27FC236}">
                    <a16:creationId xmlns:a16="http://schemas.microsoft.com/office/drawing/2014/main" id="{F8D2D499-292D-4602-810C-4F1E56F6EA47}"/>
                  </a:ext>
                </a:extLst>
              </p:cNvPr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直線コネクタ 393">
                <a:extLst>
                  <a:ext uri="{FF2B5EF4-FFF2-40B4-BE49-F238E27FC236}">
                    <a16:creationId xmlns:a16="http://schemas.microsoft.com/office/drawing/2014/main" id="{E8305A2E-C2BC-49DE-8C4F-1B11FDD496D5}"/>
                  </a:ext>
                </a:extLst>
              </p:cNvPr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直線コネクタ 394">
                <a:extLst>
                  <a:ext uri="{FF2B5EF4-FFF2-40B4-BE49-F238E27FC236}">
                    <a16:creationId xmlns:a16="http://schemas.microsoft.com/office/drawing/2014/main" id="{3983FF27-4CEA-4F44-95A3-CFFBE867D4FF}"/>
                  </a:ext>
                </a:extLst>
              </p:cNvPr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直線コネクタ 395">
                <a:extLst>
                  <a:ext uri="{FF2B5EF4-FFF2-40B4-BE49-F238E27FC236}">
                    <a16:creationId xmlns:a16="http://schemas.microsoft.com/office/drawing/2014/main" id="{03159203-4A07-46DC-956F-FA77DD8F2304}"/>
                  </a:ext>
                </a:extLst>
              </p:cNvPr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直線コネクタ 396">
                <a:extLst>
                  <a:ext uri="{FF2B5EF4-FFF2-40B4-BE49-F238E27FC236}">
                    <a16:creationId xmlns:a16="http://schemas.microsoft.com/office/drawing/2014/main" id="{5E67D017-9986-4F90-A3F0-66DB7E848D0F}"/>
                  </a:ext>
                </a:extLst>
              </p:cNvPr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直線コネクタ 397">
                <a:extLst>
                  <a:ext uri="{FF2B5EF4-FFF2-40B4-BE49-F238E27FC236}">
                    <a16:creationId xmlns:a16="http://schemas.microsoft.com/office/drawing/2014/main" id="{BC28C06E-B573-477E-94C6-D8469513C8BE}"/>
                  </a:ext>
                </a:extLst>
              </p:cNvPr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直線コネクタ 398">
                <a:extLst>
                  <a:ext uri="{FF2B5EF4-FFF2-40B4-BE49-F238E27FC236}">
                    <a16:creationId xmlns:a16="http://schemas.microsoft.com/office/drawing/2014/main" id="{3A279C77-09AF-4B29-A6AA-4EFB1B4107AF}"/>
                  </a:ext>
                </a:extLst>
              </p:cNvPr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直線コネクタ 399">
                <a:extLst>
                  <a:ext uri="{FF2B5EF4-FFF2-40B4-BE49-F238E27FC236}">
                    <a16:creationId xmlns:a16="http://schemas.microsoft.com/office/drawing/2014/main" id="{AD48E7DC-77FC-4426-82C5-5D6340F43C83}"/>
                  </a:ext>
                </a:extLst>
              </p:cNvPr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直線コネクタ 400">
                <a:extLst>
                  <a:ext uri="{FF2B5EF4-FFF2-40B4-BE49-F238E27FC236}">
                    <a16:creationId xmlns:a16="http://schemas.microsoft.com/office/drawing/2014/main" id="{99D7B40E-F336-4FC2-A938-6F7287266D59}"/>
                  </a:ext>
                </a:extLst>
              </p:cNvPr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直線コネクタ 401">
                <a:extLst>
                  <a:ext uri="{FF2B5EF4-FFF2-40B4-BE49-F238E27FC236}">
                    <a16:creationId xmlns:a16="http://schemas.microsoft.com/office/drawing/2014/main" id="{9CB75912-11F7-400A-824F-189694D95B75}"/>
                  </a:ext>
                </a:extLst>
              </p:cNvPr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直線コネクタ 402">
                <a:extLst>
                  <a:ext uri="{FF2B5EF4-FFF2-40B4-BE49-F238E27FC236}">
                    <a16:creationId xmlns:a16="http://schemas.microsoft.com/office/drawing/2014/main" id="{ADE2FE88-FDCF-43B1-B046-97DA5837CCCD}"/>
                  </a:ext>
                </a:extLst>
              </p:cNvPr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直線コネクタ 403">
                <a:extLst>
                  <a:ext uri="{FF2B5EF4-FFF2-40B4-BE49-F238E27FC236}">
                    <a16:creationId xmlns:a16="http://schemas.microsoft.com/office/drawing/2014/main" id="{A87354F9-559D-42B2-95AD-41608C424D69}"/>
                  </a:ext>
                </a:extLst>
              </p:cNvPr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直線コネクタ 404">
                <a:extLst>
                  <a:ext uri="{FF2B5EF4-FFF2-40B4-BE49-F238E27FC236}">
                    <a16:creationId xmlns:a16="http://schemas.microsoft.com/office/drawing/2014/main" id="{7400ACE6-9763-40A9-8303-4B6A43B17D33}"/>
                  </a:ext>
                </a:extLst>
              </p:cNvPr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直線コネクタ 405">
                <a:extLst>
                  <a:ext uri="{FF2B5EF4-FFF2-40B4-BE49-F238E27FC236}">
                    <a16:creationId xmlns:a16="http://schemas.microsoft.com/office/drawing/2014/main" id="{2B845373-2D99-47CE-92A0-403243698649}"/>
                  </a:ext>
                </a:extLst>
              </p:cNvPr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直線コネクタ 406">
                <a:extLst>
                  <a:ext uri="{FF2B5EF4-FFF2-40B4-BE49-F238E27FC236}">
                    <a16:creationId xmlns:a16="http://schemas.microsoft.com/office/drawing/2014/main" id="{A8D184CD-6115-41B4-9BA0-9A6285C18A84}"/>
                  </a:ext>
                </a:extLst>
              </p:cNvPr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直線コネクタ 407">
                <a:extLst>
                  <a:ext uri="{FF2B5EF4-FFF2-40B4-BE49-F238E27FC236}">
                    <a16:creationId xmlns:a16="http://schemas.microsoft.com/office/drawing/2014/main" id="{5C99D55A-B44B-4475-8DFB-30C80EF15464}"/>
                  </a:ext>
                </a:extLst>
              </p:cNvPr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直線コネクタ 408">
                <a:extLst>
                  <a:ext uri="{FF2B5EF4-FFF2-40B4-BE49-F238E27FC236}">
                    <a16:creationId xmlns:a16="http://schemas.microsoft.com/office/drawing/2014/main" id="{4928800C-0090-4383-B4A8-84798A25D1E7}"/>
                  </a:ext>
                </a:extLst>
              </p:cNvPr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直線コネクタ 409">
                <a:extLst>
                  <a:ext uri="{FF2B5EF4-FFF2-40B4-BE49-F238E27FC236}">
                    <a16:creationId xmlns:a16="http://schemas.microsoft.com/office/drawing/2014/main" id="{26EBBF1F-9204-43FD-A6B4-2A8411C365B0}"/>
                  </a:ext>
                </a:extLst>
              </p:cNvPr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直線コネクタ 410">
                <a:extLst>
                  <a:ext uri="{FF2B5EF4-FFF2-40B4-BE49-F238E27FC236}">
                    <a16:creationId xmlns:a16="http://schemas.microsoft.com/office/drawing/2014/main" id="{D1AD22F5-1961-49A8-B26C-B9C0E6D5B97E}"/>
                  </a:ext>
                </a:extLst>
              </p:cNvPr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1" name="楕円 390">
              <a:extLst>
                <a:ext uri="{FF2B5EF4-FFF2-40B4-BE49-F238E27FC236}">
                  <a16:creationId xmlns:a16="http://schemas.microsoft.com/office/drawing/2014/main" id="{6A41DF4A-0DD3-4010-B924-31CB90B359C1}"/>
                </a:ext>
              </a:extLst>
            </p:cNvPr>
            <p:cNvSpPr/>
            <p:nvPr/>
          </p:nvSpPr>
          <p:spPr>
            <a:xfrm>
              <a:off x="3143418" y="2223114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412" name="グループ化 411">
            <a:extLst>
              <a:ext uri="{FF2B5EF4-FFF2-40B4-BE49-F238E27FC236}">
                <a16:creationId xmlns:a16="http://schemas.microsoft.com/office/drawing/2014/main" id="{0767698B-5031-4307-8F97-84647DC22498}"/>
              </a:ext>
            </a:extLst>
          </p:cNvPr>
          <p:cNvGrpSpPr/>
          <p:nvPr/>
        </p:nvGrpSpPr>
        <p:grpSpPr>
          <a:xfrm>
            <a:off x="2687799" y="2989939"/>
            <a:ext cx="3230714" cy="735429"/>
            <a:chOff x="855083" y="3039470"/>
            <a:chExt cx="3230714" cy="735429"/>
          </a:xfrm>
        </p:grpSpPr>
        <p:grpSp>
          <p:nvGrpSpPr>
            <p:cNvPr id="413" name="グループ化 412">
              <a:extLst>
                <a:ext uri="{FF2B5EF4-FFF2-40B4-BE49-F238E27FC236}">
                  <a16:creationId xmlns:a16="http://schemas.microsoft.com/office/drawing/2014/main" id="{043904FC-D8B5-40F0-8CB2-484043CA7F76}"/>
                </a:ext>
              </a:extLst>
            </p:cNvPr>
            <p:cNvGrpSpPr/>
            <p:nvPr/>
          </p:nvGrpSpPr>
          <p:grpSpPr>
            <a:xfrm>
              <a:off x="855083" y="3107241"/>
              <a:ext cx="2499990" cy="667658"/>
              <a:chOff x="971600" y="2101121"/>
              <a:chExt cx="3384376" cy="565848"/>
            </a:xfrm>
          </p:grpSpPr>
          <p:cxnSp>
            <p:nvCxnSpPr>
              <p:cNvPr id="415" name="直線コネクタ 414">
                <a:extLst>
                  <a:ext uri="{FF2B5EF4-FFF2-40B4-BE49-F238E27FC236}">
                    <a16:creationId xmlns:a16="http://schemas.microsoft.com/office/drawing/2014/main" id="{D7760D79-9DB5-49A2-A2A6-B93052CF94C6}"/>
                  </a:ext>
                </a:extLst>
              </p:cNvPr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直線コネクタ 415">
                <a:extLst>
                  <a:ext uri="{FF2B5EF4-FFF2-40B4-BE49-F238E27FC236}">
                    <a16:creationId xmlns:a16="http://schemas.microsoft.com/office/drawing/2014/main" id="{142792B5-99C2-4EB4-BA29-0ADAAB5BD405}"/>
                  </a:ext>
                </a:extLst>
              </p:cNvPr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直線コネクタ 416">
                <a:extLst>
                  <a:ext uri="{FF2B5EF4-FFF2-40B4-BE49-F238E27FC236}">
                    <a16:creationId xmlns:a16="http://schemas.microsoft.com/office/drawing/2014/main" id="{1126ED28-EA4D-4C52-B162-932BEFA27D43}"/>
                  </a:ext>
                </a:extLst>
              </p:cNvPr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直線コネクタ 417">
                <a:extLst>
                  <a:ext uri="{FF2B5EF4-FFF2-40B4-BE49-F238E27FC236}">
                    <a16:creationId xmlns:a16="http://schemas.microsoft.com/office/drawing/2014/main" id="{93A8FD3C-3984-4A68-82D9-0ACCC72871C4}"/>
                  </a:ext>
                </a:extLst>
              </p:cNvPr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直線コネクタ 418">
                <a:extLst>
                  <a:ext uri="{FF2B5EF4-FFF2-40B4-BE49-F238E27FC236}">
                    <a16:creationId xmlns:a16="http://schemas.microsoft.com/office/drawing/2014/main" id="{EF7B678D-E661-4987-9714-1D8D4D674608}"/>
                  </a:ext>
                </a:extLst>
              </p:cNvPr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直線コネクタ 419">
                <a:extLst>
                  <a:ext uri="{FF2B5EF4-FFF2-40B4-BE49-F238E27FC236}">
                    <a16:creationId xmlns:a16="http://schemas.microsoft.com/office/drawing/2014/main" id="{07642BD1-0807-430E-859A-05510BF367AD}"/>
                  </a:ext>
                </a:extLst>
              </p:cNvPr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直線コネクタ 420">
                <a:extLst>
                  <a:ext uri="{FF2B5EF4-FFF2-40B4-BE49-F238E27FC236}">
                    <a16:creationId xmlns:a16="http://schemas.microsoft.com/office/drawing/2014/main" id="{ACA92512-C560-4A95-9E65-8D4791DC6DB5}"/>
                  </a:ext>
                </a:extLst>
              </p:cNvPr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直線コネクタ 421">
                <a:extLst>
                  <a:ext uri="{FF2B5EF4-FFF2-40B4-BE49-F238E27FC236}">
                    <a16:creationId xmlns:a16="http://schemas.microsoft.com/office/drawing/2014/main" id="{EB40DD58-C40D-491A-9722-093C312139CD}"/>
                  </a:ext>
                </a:extLst>
              </p:cNvPr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直線コネクタ 422">
                <a:extLst>
                  <a:ext uri="{FF2B5EF4-FFF2-40B4-BE49-F238E27FC236}">
                    <a16:creationId xmlns:a16="http://schemas.microsoft.com/office/drawing/2014/main" id="{4E79FD28-8A89-421E-B14B-938837466516}"/>
                  </a:ext>
                </a:extLst>
              </p:cNvPr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直線コネクタ 423">
                <a:extLst>
                  <a:ext uri="{FF2B5EF4-FFF2-40B4-BE49-F238E27FC236}">
                    <a16:creationId xmlns:a16="http://schemas.microsoft.com/office/drawing/2014/main" id="{A8BED836-2A77-4235-85D7-15F7A8CFDDA5}"/>
                  </a:ext>
                </a:extLst>
              </p:cNvPr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直線コネクタ 424">
                <a:extLst>
                  <a:ext uri="{FF2B5EF4-FFF2-40B4-BE49-F238E27FC236}">
                    <a16:creationId xmlns:a16="http://schemas.microsoft.com/office/drawing/2014/main" id="{AD92133D-8D2B-432B-AF66-445E98F2E7E8}"/>
                  </a:ext>
                </a:extLst>
              </p:cNvPr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直線コネクタ 425">
                <a:extLst>
                  <a:ext uri="{FF2B5EF4-FFF2-40B4-BE49-F238E27FC236}">
                    <a16:creationId xmlns:a16="http://schemas.microsoft.com/office/drawing/2014/main" id="{13C12ACA-FDC5-49D3-A2F5-AC98178E7C8F}"/>
                  </a:ext>
                </a:extLst>
              </p:cNvPr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直線コネクタ 426">
                <a:extLst>
                  <a:ext uri="{FF2B5EF4-FFF2-40B4-BE49-F238E27FC236}">
                    <a16:creationId xmlns:a16="http://schemas.microsoft.com/office/drawing/2014/main" id="{A24F2809-A917-4812-A219-C754989BF8E3}"/>
                  </a:ext>
                </a:extLst>
              </p:cNvPr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直線コネクタ 427">
                <a:extLst>
                  <a:ext uri="{FF2B5EF4-FFF2-40B4-BE49-F238E27FC236}">
                    <a16:creationId xmlns:a16="http://schemas.microsoft.com/office/drawing/2014/main" id="{D3CCC893-E6EF-4C7B-8491-DD7707C9DA70}"/>
                  </a:ext>
                </a:extLst>
              </p:cNvPr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直線コネクタ 428">
                <a:extLst>
                  <a:ext uri="{FF2B5EF4-FFF2-40B4-BE49-F238E27FC236}">
                    <a16:creationId xmlns:a16="http://schemas.microsoft.com/office/drawing/2014/main" id="{1998AEE1-7E9D-4333-BE47-EDD9C40B7A15}"/>
                  </a:ext>
                </a:extLst>
              </p:cNvPr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直線コネクタ 429">
                <a:extLst>
                  <a:ext uri="{FF2B5EF4-FFF2-40B4-BE49-F238E27FC236}">
                    <a16:creationId xmlns:a16="http://schemas.microsoft.com/office/drawing/2014/main" id="{ED26A866-4828-45D7-B4FB-374B5C1990AB}"/>
                  </a:ext>
                </a:extLst>
              </p:cNvPr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直線コネクタ 430">
                <a:extLst>
                  <a:ext uri="{FF2B5EF4-FFF2-40B4-BE49-F238E27FC236}">
                    <a16:creationId xmlns:a16="http://schemas.microsoft.com/office/drawing/2014/main" id="{A23EA054-9498-4E23-8DBD-CCAD9CC4E699}"/>
                  </a:ext>
                </a:extLst>
              </p:cNvPr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直線コネクタ 431">
                <a:extLst>
                  <a:ext uri="{FF2B5EF4-FFF2-40B4-BE49-F238E27FC236}">
                    <a16:creationId xmlns:a16="http://schemas.microsoft.com/office/drawing/2014/main" id="{F5AB8D49-6502-4EC7-BFEC-ABCCCAF53FEA}"/>
                  </a:ext>
                </a:extLst>
              </p:cNvPr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直線コネクタ 432">
                <a:extLst>
                  <a:ext uri="{FF2B5EF4-FFF2-40B4-BE49-F238E27FC236}">
                    <a16:creationId xmlns:a16="http://schemas.microsoft.com/office/drawing/2014/main" id="{D9710104-A212-4442-B01C-543740485366}"/>
                  </a:ext>
                </a:extLst>
              </p:cNvPr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直線コネクタ 433">
                <a:extLst>
                  <a:ext uri="{FF2B5EF4-FFF2-40B4-BE49-F238E27FC236}">
                    <a16:creationId xmlns:a16="http://schemas.microsoft.com/office/drawing/2014/main" id="{AF46B9D2-8D66-4299-89F7-E7F97B9DB186}"/>
                  </a:ext>
                </a:extLst>
              </p:cNvPr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4" name="楕円 413">
              <a:extLst>
                <a:ext uri="{FF2B5EF4-FFF2-40B4-BE49-F238E27FC236}">
                  <a16:creationId xmlns:a16="http://schemas.microsoft.com/office/drawing/2014/main" id="{7DBB6F05-6C50-4BE8-B2DD-485D13CBF360}"/>
                </a:ext>
              </a:extLst>
            </p:cNvPr>
            <p:cNvSpPr/>
            <p:nvPr/>
          </p:nvSpPr>
          <p:spPr>
            <a:xfrm>
              <a:off x="3384192" y="3039470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435" name="グループ化 434">
            <a:extLst>
              <a:ext uri="{FF2B5EF4-FFF2-40B4-BE49-F238E27FC236}">
                <a16:creationId xmlns:a16="http://schemas.microsoft.com/office/drawing/2014/main" id="{2AED26BF-C812-4075-8EB7-0932D1A6EC22}"/>
              </a:ext>
            </a:extLst>
          </p:cNvPr>
          <p:cNvGrpSpPr/>
          <p:nvPr/>
        </p:nvGrpSpPr>
        <p:grpSpPr>
          <a:xfrm>
            <a:off x="2687800" y="3023763"/>
            <a:ext cx="3595809" cy="701605"/>
            <a:chOff x="800306" y="3814762"/>
            <a:chExt cx="3595809" cy="701605"/>
          </a:xfrm>
        </p:grpSpPr>
        <p:grpSp>
          <p:nvGrpSpPr>
            <p:cNvPr id="436" name="グループ化 435">
              <a:extLst>
                <a:ext uri="{FF2B5EF4-FFF2-40B4-BE49-F238E27FC236}">
                  <a16:creationId xmlns:a16="http://schemas.microsoft.com/office/drawing/2014/main" id="{FA8EAC4C-4B7F-4103-9439-A4B5681A0AC6}"/>
                </a:ext>
              </a:extLst>
            </p:cNvPr>
            <p:cNvGrpSpPr/>
            <p:nvPr/>
          </p:nvGrpSpPr>
          <p:grpSpPr>
            <a:xfrm>
              <a:off x="800306" y="3831429"/>
              <a:ext cx="2914691" cy="667658"/>
              <a:chOff x="971600" y="2101121"/>
              <a:chExt cx="3384376" cy="565848"/>
            </a:xfrm>
          </p:grpSpPr>
          <p:cxnSp>
            <p:nvCxnSpPr>
              <p:cNvPr id="438" name="直線コネクタ 437">
                <a:extLst>
                  <a:ext uri="{FF2B5EF4-FFF2-40B4-BE49-F238E27FC236}">
                    <a16:creationId xmlns:a16="http://schemas.microsoft.com/office/drawing/2014/main" id="{370F4AE0-9F44-4640-8133-B069149F470D}"/>
                  </a:ext>
                </a:extLst>
              </p:cNvPr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直線コネクタ 438">
                <a:extLst>
                  <a:ext uri="{FF2B5EF4-FFF2-40B4-BE49-F238E27FC236}">
                    <a16:creationId xmlns:a16="http://schemas.microsoft.com/office/drawing/2014/main" id="{5555266D-1612-4309-A1C8-86E18C92E960}"/>
                  </a:ext>
                </a:extLst>
              </p:cNvPr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直線コネクタ 439">
                <a:extLst>
                  <a:ext uri="{FF2B5EF4-FFF2-40B4-BE49-F238E27FC236}">
                    <a16:creationId xmlns:a16="http://schemas.microsoft.com/office/drawing/2014/main" id="{D0228EA1-26ED-45F6-8BFD-31EB9AD95819}"/>
                  </a:ext>
                </a:extLst>
              </p:cNvPr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直線コネクタ 440">
                <a:extLst>
                  <a:ext uri="{FF2B5EF4-FFF2-40B4-BE49-F238E27FC236}">
                    <a16:creationId xmlns:a16="http://schemas.microsoft.com/office/drawing/2014/main" id="{4A18C6B4-73D8-48D4-A993-F8C1DEBF7FCB}"/>
                  </a:ext>
                </a:extLst>
              </p:cNvPr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直線コネクタ 441">
                <a:extLst>
                  <a:ext uri="{FF2B5EF4-FFF2-40B4-BE49-F238E27FC236}">
                    <a16:creationId xmlns:a16="http://schemas.microsoft.com/office/drawing/2014/main" id="{3A86E257-C968-4C5E-9F00-BED5E0921072}"/>
                  </a:ext>
                </a:extLst>
              </p:cNvPr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直線コネクタ 442">
                <a:extLst>
                  <a:ext uri="{FF2B5EF4-FFF2-40B4-BE49-F238E27FC236}">
                    <a16:creationId xmlns:a16="http://schemas.microsoft.com/office/drawing/2014/main" id="{2556AA1A-485E-42EF-8DBA-FF9A1E9D7D2D}"/>
                  </a:ext>
                </a:extLst>
              </p:cNvPr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直線コネクタ 443">
                <a:extLst>
                  <a:ext uri="{FF2B5EF4-FFF2-40B4-BE49-F238E27FC236}">
                    <a16:creationId xmlns:a16="http://schemas.microsoft.com/office/drawing/2014/main" id="{3D4C6990-37DC-43FF-8F46-0C5440048B83}"/>
                  </a:ext>
                </a:extLst>
              </p:cNvPr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直線コネクタ 444">
                <a:extLst>
                  <a:ext uri="{FF2B5EF4-FFF2-40B4-BE49-F238E27FC236}">
                    <a16:creationId xmlns:a16="http://schemas.microsoft.com/office/drawing/2014/main" id="{03008C35-8621-4FC2-ADDF-58BA9BCDE353}"/>
                  </a:ext>
                </a:extLst>
              </p:cNvPr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直線コネクタ 445">
                <a:extLst>
                  <a:ext uri="{FF2B5EF4-FFF2-40B4-BE49-F238E27FC236}">
                    <a16:creationId xmlns:a16="http://schemas.microsoft.com/office/drawing/2014/main" id="{BEA860CB-E0CC-4AFC-9F59-DAE805D2035B}"/>
                  </a:ext>
                </a:extLst>
              </p:cNvPr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直線コネクタ 446">
                <a:extLst>
                  <a:ext uri="{FF2B5EF4-FFF2-40B4-BE49-F238E27FC236}">
                    <a16:creationId xmlns:a16="http://schemas.microsoft.com/office/drawing/2014/main" id="{473BEAA8-FCD9-4E20-9F63-AB2BCA7BA4F1}"/>
                  </a:ext>
                </a:extLst>
              </p:cNvPr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直線コネクタ 447">
                <a:extLst>
                  <a:ext uri="{FF2B5EF4-FFF2-40B4-BE49-F238E27FC236}">
                    <a16:creationId xmlns:a16="http://schemas.microsoft.com/office/drawing/2014/main" id="{46E17A73-274F-42C8-A584-3FEA220DB53A}"/>
                  </a:ext>
                </a:extLst>
              </p:cNvPr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直線コネクタ 448">
                <a:extLst>
                  <a:ext uri="{FF2B5EF4-FFF2-40B4-BE49-F238E27FC236}">
                    <a16:creationId xmlns:a16="http://schemas.microsoft.com/office/drawing/2014/main" id="{F5AC1797-9A9D-4ABA-85BD-D8202B254837}"/>
                  </a:ext>
                </a:extLst>
              </p:cNvPr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直線コネクタ 449">
                <a:extLst>
                  <a:ext uri="{FF2B5EF4-FFF2-40B4-BE49-F238E27FC236}">
                    <a16:creationId xmlns:a16="http://schemas.microsoft.com/office/drawing/2014/main" id="{86E0BBF5-11B0-4079-A14B-CF8632138244}"/>
                  </a:ext>
                </a:extLst>
              </p:cNvPr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直線コネクタ 450">
                <a:extLst>
                  <a:ext uri="{FF2B5EF4-FFF2-40B4-BE49-F238E27FC236}">
                    <a16:creationId xmlns:a16="http://schemas.microsoft.com/office/drawing/2014/main" id="{8216A5C3-6F6C-4293-8F64-8562A34FA8E5}"/>
                  </a:ext>
                </a:extLst>
              </p:cNvPr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直線コネクタ 451">
                <a:extLst>
                  <a:ext uri="{FF2B5EF4-FFF2-40B4-BE49-F238E27FC236}">
                    <a16:creationId xmlns:a16="http://schemas.microsoft.com/office/drawing/2014/main" id="{5167CA28-F7FC-4FE6-BE4C-A6F1DA2CDB72}"/>
                  </a:ext>
                </a:extLst>
              </p:cNvPr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直線コネクタ 452">
                <a:extLst>
                  <a:ext uri="{FF2B5EF4-FFF2-40B4-BE49-F238E27FC236}">
                    <a16:creationId xmlns:a16="http://schemas.microsoft.com/office/drawing/2014/main" id="{20BEF447-F642-4F76-A041-2D1C0DBFA9A4}"/>
                  </a:ext>
                </a:extLst>
              </p:cNvPr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直線コネクタ 453">
                <a:extLst>
                  <a:ext uri="{FF2B5EF4-FFF2-40B4-BE49-F238E27FC236}">
                    <a16:creationId xmlns:a16="http://schemas.microsoft.com/office/drawing/2014/main" id="{9FA501B5-93BC-4201-B7F9-5200737AD0E4}"/>
                  </a:ext>
                </a:extLst>
              </p:cNvPr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直線コネクタ 454">
                <a:extLst>
                  <a:ext uri="{FF2B5EF4-FFF2-40B4-BE49-F238E27FC236}">
                    <a16:creationId xmlns:a16="http://schemas.microsoft.com/office/drawing/2014/main" id="{BA676B42-26BD-4457-92F9-AE3E46D5BC7D}"/>
                  </a:ext>
                </a:extLst>
              </p:cNvPr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直線コネクタ 455">
                <a:extLst>
                  <a:ext uri="{FF2B5EF4-FFF2-40B4-BE49-F238E27FC236}">
                    <a16:creationId xmlns:a16="http://schemas.microsoft.com/office/drawing/2014/main" id="{BA3034CA-2E20-4733-B2E9-1C1DD80FAAF0}"/>
                  </a:ext>
                </a:extLst>
              </p:cNvPr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直線コネクタ 456">
                <a:extLst>
                  <a:ext uri="{FF2B5EF4-FFF2-40B4-BE49-F238E27FC236}">
                    <a16:creationId xmlns:a16="http://schemas.microsoft.com/office/drawing/2014/main" id="{29871854-799E-4A76-A9E1-41A39A2A9119}"/>
                  </a:ext>
                </a:extLst>
              </p:cNvPr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7" name="楕円 436">
              <a:extLst>
                <a:ext uri="{FF2B5EF4-FFF2-40B4-BE49-F238E27FC236}">
                  <a16:creationId xmlns:a16="http://schemas.microsoft.com/office/drawing/2014/main" id="{2273BEF7-30D1-4A66-8B3C-BE7388A436BB}"/>
                </a:ext>
              </a:extLst>
            </p:cNvPr>
            <p:cNvSpPr/>
            <p:nvPr/>
          </p:nvSpPr>
          <p:spPr>
            <a:xfrm>
              <a:off x="3694510" y="3814762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458" name="グループ化 457">
            <a:extLst>
              <a:ext uri="{FF2B5EF4-FFF2-40B4-BE49-F238E27FC236}">
                <a16:creationId xmlns:a16="http://schemas.microsoft.com/office/drawing/2014/main" id="{E9391656-4ECA-41BC-91B7-B2FB1BA21D72}"/>
              </a:ext>
            </a:extLst>
          </p:cNvPr>
          <p:cNvGrpSpPr/>
          <p:nvPr/>
        </p:nvGrpSpPr>
        <p:grpSpPr>
          <a:xfrm>
            <a:off x="2687799" y="3023763"/>
            <a:ext cx="4045390" cy="701605"/>
            <a:chOff x="836597" y="4614392"/>
            <a:chExt cx="4045390" cy="701605"/>
          </a:xfrm>
        </p:grpSpPr>
        <p:grpSp>
          <p:nvGrpSpPr>
            <p:cNvPr id="459" name="グループ化 458">
              <a:extLst>
                <a:ext uri="{FF2B5EF4-FFF2-40B4-BE49-F238E27FC236}">
                  <a16:creationId xmlns:a16="http://schemas.microsoft.com/office/drawing/2014/main" id="{B54D6FC3-2B91-45F2-97B1-AEDC8973930B}"/>
                </a:ext>
              </a:extLst>
            </p:cNvPr>
            <p:cNvGrpSpPr/>
            <p:nvPr/>
          </p:nvGrpSpPr>
          <p:grpSpPr>
            <a:xfrm>
              <a:off x="836597" y="4631366"/>
              <a:ext cx="3344239" cy="667658"/>
              <a:chOff x="971600" y="2101121"/>
              <a:chExt cx="3384376" cy="565848"/>
            </a:xfrm>
          </p:grpSpPr>
          <p:cxnSp>
            <p:nvCxnSpPr>
              <p:cNvPr id="461" name="直線コネクタ 460">
                <a:extLst>
                  <a:ext uri="{FF2B5EF4-FFF2-40B4-BE49-F238E27FC236}">
                    <a16:creationId xmlns:a16="http://schemas.microsoft.com/office/drawing/2014/main" id="{7B6697A3-7EE1-4C42-9AD7-6C0CF708F9A9}"/>
                  </a:ext>
                </a:extLst>
              </p:cNvPr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直線コネクタ 461">
                <a:extLst>
                  <a:ext uri="{FF2B5EF4-FFF2-40B4-BE49-F238E27FC236}">
                    <a16:creationId xmlns:a16="http://schemas.microsoft.com/office/drawing/2014/main" id="{DDEE53B1-4074-4D11-AC0A-05387DADDC6E}"/>
                  </a:ext>
                </a:extLst>
              </p:cNvPr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直線コネクタ 462">
                <a:extLst>
                  <a:ext uri="{FF2B5EF4-FFF2-40B4-BE49-F238E27FC236}">
                    <a16:creationId xmlns:a16="http://schemas.microsoft.com/office/drawing/2014/main" id="{0DB45F9D-64AD-48CE-92B0-790D67D026D3}"/>
                  </a:ext>
                </a:extLst>
              </p:cNvPr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直線コネクタ 463">
                <a:extLst>
                  <a:ext uri="{FF2B5EF4-FFF2-40B4-BE49-F238E27FC236}">
                    <a16:creationId xmlns:a16="http://schemas.microsoft.com/office/drawing/2014/main" id="{A9A44BE8-2DCF-47D9-8E9B-CB26A07686A9}"/>
                  </a:ext>
                </a:extLst>
              </p:cNvPr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直線コネクタ 464">
                <a:extLst>
                  <a:ext uri="{FF2B5EF4-FFF2-40B4-BE49-F238E27FC236}">
                    <a16:creationId xmlns:a16="http://schemas.microsoft.com/office/drawing/2014/main" id="{15A53681-8FEC-4561-A377-6DA40563452D}"/>
                  </a:ext>
                </a:extLst>
              </p:cNvPr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直線コネクタ 465">
                <a:extLst>
                  <a:ext uri="{FF2B5EF4-FFF2-40B4-BE49-F238E27FC236}">
                    <a16:creationId xmlns:a16="http://schemas.microsoft.com/office/drawing/2014/main" id="{F10131BD-494B-4F74-BBA0-D8F09F5432ED}"/>
                  </a:ext>
                </a:extLst>
              </p:cNvPr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直線コネクタ 466">
                <a:extLst>
                  <a:ext uri="{FF2B5EF4-FFF2-40B4-BE49-F238E27FC236}">
                    <a16:creationId xmlns:a16="http://schemas.microsoft.com/office/drawing/2014/main" id="{7A1423D3-1792-4513-853A-2996058D9083}"/>
                  </a:ext>
                </a:extLst>
              </p:cNvPr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直線コネクタ 467">
                <a:extLst>
                  <a:ext uri="{FF2B5EF4-FFF2-40B4-BE49-F238E27FC236}">
                    <a16:creationId xmlns:a16="http://schemas.microsoft.com/office/drawing/2014/main" id="{02270216-B4E4-4B97-B6FF-08121460D186}"/>
                  </a:ext>
                </a:extLst>
              </p:cNvPr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直線コネクタ 468">
                <a:extLst>
                  <a:ext uri="{FF2B5EF4-FFF2-40B4-BE49-F238E27FC236}">
                    <a16:creationId xmlns:a16="http://schemas.microsoft.com/office/drawing/2014/main" id="{22DF9462-6DF8-470C-8C18-38F8A7DA86ED}"/>
                  </a:ext>
                </a:extLst>
              </p:cNvPr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直線コネクタ 469">
                <a:extLst>
                  <a:ext uri="{FF2B5EF4-FFF2-40B4-BE49-F238E27FC236}">
                    <a16:creationId xmlns:a16="http://schemas.microsoft.com/office/drawing/2014/main" id="{CACEC3D1-E45F-48F3-AE6B-34ED176EEC4F}"/>
                  </a:ext>
                </a:extLst>
              </p:cNvPr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直線コネクタ 470">
                <a:extLst>
                  <a:ext uri="{FF2B5EF4-FFF2-40B4-BE49-F238E27FC236}">
                    <a16:creationId xmlns:a16="http://schemas.microsoft.com/office/drawing/2014/main" id="{5D29DA2A-A932-4C98-8396-C5025ED0BE12}"/>
                  </a:ext>
                </a:extLst>
              </p:cNvPr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直線コネクタ 471">
                <a:extLst>
                  <a:ext uri="{FF2B5EF4-FFF2-40B4-BE49-F238E27FC236}">
                    <a16:creationId xmlns:a16="http://schemas.microsoft.com/office/drawing/2014/main" id="{A9F0F1C6-B974-43E0-8A4F-9970654EF966}"/>
                  </a:ext>
                </a:extLst>
              </p:cNvPr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直線コネクタ 472">
                <a:extLst>
                  <a:ext uri="{FF2B5EF4-FFF2-40B4-BE49-F238E27FC236}">
                    <a16:creationId xmlns:a16="http://schemas.microsoft.com/office/drawing/2014/main" id="{2AAD71D5-3A59-4CA0-9CC1-C0598A7ED3BD}"/>
                  </a:ext>
                </a:extLst>
              </p:cNvPr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直線コネクタ 473">
                <a:extLst>
                  <a:ext uri="{FF2B5EF4-FFF2-40B4-BE49-F238E27FC236}">
                    <a16:creationId xmlns:a16="http://schemas.microsoft.com/office/drawing/2014/main" id="{614E64CE-B6FE-4BBD-9D66-9B0CA9CBCCA0}"/>
                  </a:ext>
                </a:extLst>
              </p:cNvPr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直線コネクタ 474">
                <a:extLst>
                  <a:ext uri="{FF2B5EF4-FFF2-40B4-BE49-F238E27FC236}">
                    <a16:creationId xmlns:a16="http://schemas.microsoft.com/office/drawing/2014/main" id="{A53828D9-8876-4057-A813-778A177CA42D}"/>
                  </a:ext>
                </a:extLst>
              </p:cNvPr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直線コネクタ 475">
                <a:extLst>
                  <a:ext uri="{FF2B5EF4-FFF2-40B4-BE49-F238E27FC236}">
                    <a16:creationId xmlns:a16="http://schemas.microsoft.com/office/drawing/2014/main" id="{42759863-CFC1-4883-81E2-B72241BFFE25}"/>
                  </a:ext>
                </a:extLst>
              </p:cNvPr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直線コネクタ 476">
                <a:extLst>
                  <a:ext uri="{FF2B5EF4-FFF2-40B4-BE49-F238E27FC236}">
                    <a16:creationId xmlns:a16="http://schemas.microsoft.com/office/drawing/2014/main" id="{C19279C1-949E-42BA-9F15-10FD7C21E29B}"/>
                  </a:ext>
                </a:extLst>
              </p:cNvPr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直線コネクタ 477">
                <a:extLst>
                  <a:ext uri="{FF2B5EF4-FFF2-40B4-BE49-F238E27FC236}">
                    <a16:creationId xmlns:a16="http://schemas.microsoft.com/office/drawing/2014/main" id="{F3CA5BA5-9359-4D8D-8AB0-C47FF59AF9FD}"/>
                  </a:ext>
                </a:extLst>
              </p:cNvPr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直線コネクタ 478">
                <a:extLst>
                  <a:ext uri="{FF2B5EF4-FFF2-40B4-BE49-F238E27FC236}">
                    <a16:creationId xmlns:a16="http://schemas.microsoft.com/office/drawing/2014/main" id="{07AE4C12-A8EE-43F8-89A5-81D87E8AF93D}"/>
                  </a:ext>
                </a:extLst>
              </p:cNvPr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直線コネクタ 479">
                <a:extLst>
                  <a:ext uri="{FF2B5EF4-FFF2-40B4-BE49-F238E27FC236}">
                    <a16:creationId xmlns:a16="http://schemas.microsoft.com/office/drawing/2014/main" id="{75FA921E-D024-4E54-AFA3-F58F7F4B007C}"/>
                  </a:ext>
                </a:extLst>
              </p:cNvPr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0" name="楕円 459">
              <a:extLst>
                <a:ext uri="{FF2B5EF4-FFF2-40B4-BE49-F238E27FC236}">
                  <a16:creationId xmlns:a16="http://schemas.microsoft.com/office/drawing/2014/main" id="{82B4E751-0E80-41F7-8456-CDE1DAC2A107}"/>
                </a:ext>
              </a:extLst>
            </p:cNvPr>
            <p:cNvSpPr/>
            <p:nvPr/>
          </p:nvSpPr>
          <p:spPr>
            <a:xfrm>
              <a:off x="4180382" y="4614392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481" name="グループ化 480">
            <a:extLst>
              <a:ext uri="{FF2B5EF4-FFF2-40B4-BE49-F238E27FC236}">
                <a16:creationId xmlns:a16="http://schemas.microsoft.com/office/drawing/2014/main" id="{89E35F5E-E9FB-4128-A8FA-3E7656FAFDF8}"/>
              </a:ext>
            </a:extLst>
          </p:cNvPr>
          <p:cNvGrpSpPr/>
          <p:nvPr/>
        </p:nvGrpSpPr>
        <p:grpSpPr>
          <a:xfrm>
            <a:off x="2687800" y="3023763"/>
            <a:ext cx="4685819" cy="701605"/>
            <a:chOff x="1569725" y="532793"/>
            <a:chExt cx="4685819" cy="701605"/>
          </a:xfrm>
        </p:grpSpPr>
        <p:grpSp>
          <p:nvGrpSpPr>
            <p:cNvPr id="482" name="グループ化 481">
              <a:extLst>
                <a:ext uri="{FF2B5EF4-FFF2-40B4-BE49-F238E27FC236}">
                  <a16:creationId xmlns:a16="http://schemas.microsoft.com/office/drawing/2014/main" id="{9EBFFDA5-0510-4907-AC82-094AAC1BD3F2}"/>
                </a:ext>
              </a:extLst>
            </p:cNvPr>
            <p:cNvGrpSpPr/>
            <p:nvPr/>
          </p:nvGrpSpPr>
          <p:grpSpPr>
            <a:xfrm>
              <a:off x="1569725" y="566740"/>
              <a:ext cx="3993309" cy="667658"/>
              <a:chOff x="971600" y="2101121"/>
              <a:chExt cx="3384376" cy="565848"/>
            </a:xfrm>
          </p:grpSpPr>
          <p:cxnSp>
            <p:nvCxnSpPr>
              <p:cNvPr id="484" name="直線コネクタ 483">
                <a:extLst>
                  <a:ext uri="{FF2B5EF4-FFF2-40B4-BE49-F238E27FC236}">
                    <a16:creationId xmlns:a16="http://schemas.microsoft.com/office/drawing/2014/main" id="{E13B0D9E-027F-468D-B1FE-F0005673BE3B}"/>
                  </a:ext>
                </a:extLst>
              </p:cNvPr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直線コネクタ 484">
                <a:extLst>
                  <a:ext uri="{FF2B5EF4-FFF2-40B4-BE49-F238E27FC236}">
                    <a16:creationId xmlns:a16="http://schemas.microsoft.com/office/drawing/2014/main" id="{524CC6CC-B7F1-487F-8D80-FBE5B84FCB67}"/>
                  </a:ext>
                </a:extLst>
              </p:cNvPr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直線コネクタ 485">
                <a:extLst>
                  <a:ext uri="{FF2B5EF4-FFF2-40B4-BE49-F238E27FC236}">
                    <a16:creationId xmlns:a16="http://schemas.microsoft.com/office/drawing/2014/main" id="{8ED12031-7E6C-4591-933A-7C3C051ACB0F}"/>
                  </a:ext>
                </a:extLst>
              </p:cNvPr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直線コネクタ 486">
                <a:extLst>
                  <a:ext uri="{FF2B5EF4-FFF2-40B4-BE49-F238E27FC236}">
                    <a16:creationId xmlns:a16="http://schemas.microsoft.com/office/drawing/2014/main" id="{09940B2F-240C-44E8-B7DD-38B242A3F697}"/>
                  </a:ext>
                </a:extLst>
              </p:cNvPr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直線コネクタ 487">
                <a:extLst>
                  <a:ext uri="{FF2B5EF4-FFF2-40B4-BE49-F238E27FC236}">
                    <a16:creationId xmlns:a16="http://schemas.microsoft.com/office/drawing/2014/main" id="{C1F34BA1-D445-40EA-945C-470CA9F617D3}"/>
                  </a:ext>
                </a:extLst>
              </p:cNvPr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直線コネクタ 488">
                <a:extLst>
                  <a:ext uri="{FF2B5EF4-FFF2-40B4-BE49-F238E27FC236}">
                    <a16:creationId xmlns:a16="http://schemas.microsoft.com/office/drawing/2014/main" id="{73F3542F-4EA2-44A2-B031-2A4560D24CF6}"/>
                  </a:ext>
                </a:extLst>
              </p:cNvPr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直線コネクタ 489">
                <a:extLst>
                  <a:ext uri="{FF2B5EF4-FFF2-40B4-BE49-F238E27FC236}">
                    <a16:creationId xmlns:a16="http://schemas.microsoft.com/office/drawing/2014/main" id="{F19BE0E3-2A62-47C3-8A31-C2AF28E880CB}"/>
                  </a:ext>
                </a:extLst>
              </p:cNvPr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直線コネクタ 490">
                <a:extLst>
                  <a:ext uri="{FF2B5EF4-FFF2-40B4-BE49-F238E27FC236}">
                    <a16:creationId xmlns:a16="http://schemas.microsoft.com/office/drawing/2014/main" id="{0152E6E7-1630-43AC-8BA1-FFC689BB687A}"/>
                  </a:ext>
                </a:extLst>
              </p:cNvPr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直線コネクタ 491">
                <a:extLst>
                  <a:ext uri="{FF2B5EF4-FFF2-40B4-BE49-F238E27FC236}">
                    <a16:creationId xmlns:a16="http://schemas.microsoft.com/office/drawing/2014/main" id="{951E7999-D494-42B3-B29C-DA3EDF297D2F}"/>
                  </a:ext>
                </a:extLst>
              </p:cNvPr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直線コネクタ 492">
                <a:extLst>
                  <a:ext uri="{FF2B5EF4-FFF2-40B4-BE49-F238E27FC236}">
                    <a16:creationId xmlns:a16="http://schemas.microsoft.com/office/drawing/2014/main" id="{D0480623-74DB-434C-9CA2-98A282441A5E}"/>
                  </a:ext>
                </a:extLst>
              </p:cNvPr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直線コネクタ 493">
                <a:extLst>
                  <a:ext uri="{FF2B5EF4-FFF2-40B4-BE49-F238E27FC236}">
                    <a16:creationId xmlns:a16="http://schemas.microsoft.com/office/drawing/2014/main" id="{E0AC8881-407E-4749-AA02-84091A89BE93}"/>
                  </a:ext>
                </a:extLst>
              </p:cNvPr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直線コネクタ 494">
                <a:extLst>
                  <a:ext uri="{FF2B5EF4-FFF2-40B4-BE49-F238E27FC236}">
                    <a16:creationId xmlns:a16="http://schemas.microsoft.com/office/drawing/2014/main" id="{290E452B-1B9E-465E-B8FD-FD83ED2772F0}"/>
                  </a:ext>
                </a:extLst>
              </p:cNvPr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直線コネクタ 495">
                <a:extLst>
                  <a:ext uri="{FF2B5EF4-FFF2-40B4-BE49-F238E27FC236}">
                    <a16:creationId xmlns:a16="http://schemas.microsoft.com/office/drawing/2014/main" id="{2EFE49DA-8F6A-4470-81CA-FC477F87DFFD}"/>
                  </a:ext>
                </a:extLst>
              </p:cNvPr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直線コネクタ 496">
                <a:extLst>
                  <a:ext uri="{FF2B5EF4-FFF2-40B4-BE49-F238E27FC236}">
                    <a16:creationId xmlns:a16="http://schemas.microsoft.com/office/drawing/2014/main" id="{DC5DDAAB-7BE9-484B-B59A-76E21AB3D08A}"/>
                  </a:ext>
                </a:extLst>
              </p:cNvPr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直線コネクタ 497">
                <a:extLst>
                  <a:ext uri="{FF2B5EF4-FFF2-40B4-BE49-F238E27FC236}">
                    <a16:creationId xmlns:a16="http://schemas.microsoft.com/office/drawing/2014/main" id="{BB3EDB13-6F41-4AED-9DE5-EDCC2D686A42}"/>
                  </a:ext>
                </a:extLst>
              </p:cNvPr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直線コネクタ 498">
                <a:extLst>
                  <a:ext uri="{FF2B5EF4-FFF2-40B4-BE49-F238E27FC236}">
                    <a16:creationId xmlns:a16="http://schemas.microsoft.com/office/drawing/2014/main" id="{FD06CE1C-3A9A-457E-8DE0-BCDE478C66B5}"/>
                  </a:ext>
                </a:extLst>
              </p:cNvPr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直線コネクタ 499">
                <a:extLst>
                  <a:ext uri="{FF2B5EF4-FFF2-40B4-BE49-F238E27FC236}">
                    <a16:creationId xmlns:a16="http://schemas.microsoft.com/office/drawing/2014/main" id="{1A65454E-4663-4143-B703-BC9897084BE9}"/>
                  </a:ext>
                </a:extLst>
              </p:cNvPr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直線コネクタ 500">
                <a:extLst>
                  <a:ext uri="{FF2B5EF4-FFF2-40B4-BE49-F238E27FC236}">
                    <a16:creationId xmlns:a16="http://schemas.microsoft.com/office/drawing/2014/main" id="{CB071EE8-1291-4654-9B55-0CED1F7B1180}"/>
                  </a:ext>
                </a:extLst>
              </p:cNvPr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直線コネクタ 501">
                <a:extLst>
                  <a:ext uri="{FF2B5EF4-FFF2-40B4-BE49-F238E27FC236}">
                    <a16:creationId xmlns:a16="http://schemas.microsoft.com/office/drawing/2014/main" id="{C97BCDB8-7EDC-4B76-9F4D-B70DA60BD278}"/>
                  </a:ext>
                </a:extLst>
              </p:cNvPr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直線コネクタ 502">
                <a:extLst>
                  <a:ext uri="{FF2B5EF4-FFF2-40B4-BE49-F238E27FC236}">
                    <a16:creationId xmlns:a16="http://schemas.microsoft.com/office/drawing/2014/main" id="{C2DFE6E6-105D-4E46-A3D0-8E33ABB6E925}"/>
                  </a:ext>
                </a:extLst>
              </p:cNvPr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3" name="楕円 482">
              <a:extLst>
                <a:ext uri="{FF2B5EF4-FFF2-40B4-BE49-F238E27FC236}">
                  <a16:creationId xmlns:a16="http://schemas.microsoft.com/office/drawing/2014/main" id="{F2052C8E-FC63-49A3-9389-CE5C62F4C686}"/>
                </a:ext>
              </a:extLst>
            </p:cNvPr>
            <p:cNvSpPr/>
            <p:nvPr/>
          </p:nvSpPr>
          <p:spPr>
            <a:xfrm>
              <a:off x="5553939" y="532793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676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3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9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7" dur="indefinite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3" dur="indefinite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1" dur="indefinite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7" dur="indefinite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5" dur="indefinite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1" dur="indefinite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9" dur="indefinite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7" dur="indefinite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8" dur="indefinite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6" dur="indefinite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4" dur="indefinite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1" dur="indefinite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62" dur="indefinite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6" dur="indefinite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67" dur="indefinite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2488942" y="22216"/>
            <a:ext cx="0" cy="6723677"/>
          </a:xfrm>
          <a:prstGeom prst="line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グループ化 137"/>
          <p:cNvGrpSpPr/>
          <p:nvPr/>
        </p:nvGrpSpPr>
        <p:grpSpPr>
          <a:xfrm>
            <a:off x="2488943" y="-4858"/>
            <a:ext cx="4685819" cy="701605"/>
            <a:chOff x="1569725" y="532793"/>
            <a:chExt cx="4685819" cy="701605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1569725" y="566740"/>
              <a:ext cx="3993309" cy="667658"/>
              <a:chOff x="971600" y="2101121"/>
              <a:chExt cx="3384376" cy="565848"/>
            </a:xfrm>
          </p:grpSpPr>
          <p:cxnSp>
            <p:nvCxnSpPr>
              <p:cNvPr id="5" name="直線コネクタ 4"/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コネクタ 5"/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線コネクタ 6"/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コネクタ 7"/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/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/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/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/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/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/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楕円 24"/>
            <p:cNvSpPr/>
            <p:nvPr/>
          </p:nvSpPr>
          <p:spPr>
            <a:xfrm>
              <a:off x="5553939" y="532793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137" name="グループ化 136"/>
          <p:cNvGrpSpPr/>
          <p:nvPr/>
        </p:nvGrpSpPr>
        <p:grpSpPr>
          <a:xfrm>
            <a:off x="2488942" y="116632"/>
            <a:ext cx="5030100" cy="709538"/>
            <a:chOff x="1584065" y="1660359"/>
            <a:chExt cx="5030100" cy="709538"/>
          </a:xfrm>
        </p:grpSpPr>
        <p:grpSp>
          <p:nvGrpSpPr>
            <p:cNvPr id="27" name="グループ化 26"/>
            <p:cNvGrpSpPr/>
            <p:nvPr/>
          </p:nvGrpSpPr>
          <p:grpSpPr>
            <a:xfrm>
              <a:off x="1584065" y="1660359"/>
              <a:ext cx="4316983" cy="667658"/>
              <a:chOff x="971600" y="2101121"/>
              <a:chExt cx="3384376" cy="565848"/>
            </a:xfrm>
          </p:grpSpPr>
          <p:cxnSp>
            <p:nvCxnSpPr>
              <p:cNvPr id="28" name="直線コネクタ 27"/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/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/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/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2" name="楕円 131"/>
            <p:cNvSpPr/>
            <p:nvPr/>
          </p:nvSpPr>
          <p:spPr>
            <a:xfrm>
              <a:off x="5912560" y="1668292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139" name="グループ化 138"/>
          <p:cNvGrpSpPr/>
          <p:nvPr/>
        </p:nvGrpSpPr>
        <p:grpSpPr>
          <a:xfrm>
            <a:off x="2488942" y="404665"/>
            <a:ext cx="5641482" cy="701605"/>
            <a:chOff x="1584065" y="2590413"/>
            <a:chExt cx="5641482" cy="701605"/>
          </a:xfrm>
        </p:grpSpPr>
        <p:grpSp>
          <p:nvGrpSpPr>
            <p:cNvPr id="48" name="グループ化 47"/>
            <p:cNvGrpSpPr/>
            <p:nvPr/>
          </p:nvGrpSpPr>
          <p:grpSpPr>
            <a:xfrm>
              <a:off x="1584065" y="2619462"/>
              <a:ext cx="4946988" cy="667658"/>
              <a:chOff x="971600" y="2101121"/>
              <a:chExt cx="3384376" cy="565848"/>
            </a:xfrm>
          </p:grpSpPr>
          <p:cxnSp>
            <p:nvCxnSpPr>
              <p:cNvPr id="49" name="直線コネクタ 48"/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/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/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/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/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/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/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/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楕円 132"/>
            <p:cNvSpPr/>
            <p:nvPr/>
          </p:nvSpPr>
          <p:spPr>
            <a:xfrm>
              <a:off x="6523942" y="2590413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140" name="グループ化 139"/>
          <p:cNvGrpSpPr/>
          <p:nvPr/>
        </p:nvGrpSpPr>
        <p:grpSpPr>
          <a:xfrm>
            <a:off x="2495601" y="764704"/>
            <a:ext cx="6164559" cy="702306"/>
            <a:chOff x="1569724" y="3500102"/>
            <a:chExt cx="6164559" cy="702306"/>
          </a:xfrm>
        </p:grpSpPr>
        <p:grpSp>
          <p:nvGrpSpPr>
            <p:cNvPr id="69" name="グループ化 68"/>
            <p:cNvGrpSpPr/>
            <p:nvPr/>
          </p:nvGrpSpPr>
          <p:grpSpPr>
            <a:xfrm>
              <a:off x="1569724" y="3534750"/>
              <a:ext cx="5483452" cy="667658"/>
              <a:chOff x="971600" y="2101121"/>
              <a:chExt cx="3384376" cy="565848"/>
            </a:xfrm>
          </p:grpSpPr>
          <p:cxnSp>
            <p:nvCxnSpPr>
              <p:cNvPr id="70" name="直線コネクタ 69"/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/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/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/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/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/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/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78"/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コネクタ 79"/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コネクタ 86"/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コネクタ 87"/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/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楕円 133"/>
            <p:cNvSpPr/>
            <p:nvPr/>
          </p:nvSpPr>
          <p:spPr>
            <a:xfrm>
              <a:off x="7032678" y="3500102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141" name="グループ化 140"/>
          <p:cNvGrpSpPr/>
          <p:nvPr/>
        </p:nvGrpSpPr>
        <p:grpSpPr>
          <a:xfrm>
            <a:off x="2495600" y="1124745"/>
            <a:ext cx="6605876" cy="701605"/>
            <a:chOff x="1584064" y="4277753"/>
            <a:chExt cx="6605876" cy="701605"/>
          </a:xfrm>
        </p:grpSpPr>
        <p:grpSp>
          <p:nvGrpSpPr>
            <p:cNvPr id="90" name="グループ化 89"/>
            <p:cNvGrpSpPr/>
            <p:nvPr/>
          </p:nvGrpSpPr>
          <p:grpSpPr>
            <a:xfrm>
              <a:off x="1584064" y="4311700"/>
              <a:ext cx="5901160" cy="667658"/>
              <a:chOff x="971600" y="2101121"/>
              <a:chExt cx="3384376" cy="565848"/>
            </a:xfrm>
          </p:grpSpPr>
          <p:cxnSp>
            <p:nvCxnSpPr>
              <p:cNvPr id="91" name="直線コネクタ 90"/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コネクタ 91"/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コネクタ 92"/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線コネクタ 93"/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コネクタ 94"/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コネクタ 95"/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コネクタ 96"/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コネクタ 97"/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コネクタ 98"/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線コネクタ 99"/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線コネクタ 100"/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線コネクタ 101"/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コネクタ 102"/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コネクタ 103"/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コネクタ 104"/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線コネクタ 105"/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コネクタ 106"/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コネクタ 107"/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コネクタ 108"/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線コネクタ 109"/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5" name="楕円 134"/>
            <p:cNvSpPr/>
            <p:nvPr/>
          </p:nvSpPr>
          <p:spPr>
            <a:xfrm>
              <a:off x="7488335" y="4277753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142" name="グループ化 141"/>
          <p:cNvGrpSpPr/>
          <p:nvPr/>
        </p:nvGrpSpPr>
        <p:grpSpPr>
          <a:xfrm>
            <a:off x="2488943" y="1528627"/>
            <a:ext cx="6800015" cy="701605"/>
            <a:chOff x="1585659" y="5682318"/>
            <a:chExt cx="6800015" cy="701605"/>
          </a:xfrm>
        </p:grpSpPr>
        <p:grpSp>
          <p:nvGrpSpPr>
            <p:cNvPr id="111" name="グループ化 110"/>
            <p:cNvGrpSpPr/>
            <p:nvPr/>
          </p:nvGrpSpPr>
          <p:grpSpPr>
            <a:xfrm>
              <a:off x="1585659" y="5716265"/>
              <a:ext cx="6098410" cy="667658"/>
              <a:chOff x="971600" y="2101121"/>
              <a:chExt cx="3384376" cy="565848"/>
            </a:xfrm>
          </p:grpSpPr>
          <p:cxnSp>
            <p:nvCxnSpPr>
              <p:cNvPr id="112" name="直線コネクタ 111"/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/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コネクタ 113"/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/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/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コネクタ 116"/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コネクタ 117"/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コネクタ 119"/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/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線コネクタ 122"/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線コネクタ 123"/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/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線コネクタ 129"/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" name="楕円 135"/>
            <p:cNvSpPr/>
            <p:nvPr/>
          </p:nvSpPr>
          <p:spPr>
            <a:xfrm>
              <a:off x="7684069" y="5682318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190" name="グループ化 189"/>
          <p:cNvGrpSpPr/>
          <p:nvPr/>
        </p:nvGrpSpPr>
        <p:grpSpPr>
          <a:xfrm>
            <a:off x="2488942" y="1833597"/>
            <a:ext cx="6605876" cy="701605"/>
            <a:chOff x="1584064" y="4277753"/>
            <a:chExt cx="6605876" cy="701605"/>
          </a:xfrm>
        </p:grpSpPr>
        <p:grpSp>
          <p:nvGrpSpPr>
            <p:cNvPr id="191" name="グループ化 190"/>
            <p:cNvGrpSpPr/>
            <p:nvPr/>
          </p:nvGrpSpPr>
          <p:grpSpPr>
            <a:xfrm>
              <a:off x="1584064" y="4311700"/>
              <a:ext cx="5901160" cy="667658"/>
              <a:chOff x="971600" y="2101121"/>
              <a:chExt cx="3384376" cy="565848"/>
            </a:xfrm>
          </p:grpSpPr>
          <p:cxnSp>
            <p:nvCxnSpPr>
              <p:cNvPr id="193" name="直線コネクタ 192"/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線コネクタ 193"/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線コネクタ 194"/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直線コネクタ 195"/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線コネクタ 196"/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線コネクタ 197"/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線コネクタ 198"/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線コネクタ 199"/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線コネクタ 200"/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線コネクタ 201"/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線コネクタ 202"/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線コネクタ 203"/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線コネクタ 204"/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線コネクタ 205"/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線コネクタ 206"/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線コネクタ 207"/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直線コネクタ 208"/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直線コネクタ 209"/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直線コネクタ 210"/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直線コネクタ 211"/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2" name="楕円 191"/>
            <p:cNvSpPr/>
            <p:nvPr/>
          </p:nvSpPr>
          <p:spPr>
            <a:xfrm>
              <a:off x="7488335" y="4277753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236" name="グループ化 235"/>
          <p:cNvGrpSpPr/>
          <p:nvPr/>
        </p:nvGrpSpPr>
        <p:grpSpPr>
          <a:xfrm>
            <a:off x="2488943" y="2138566"/>
            <a:ext cx="6164559" cy="702306"/>
            <a:chOff x="1569724" y="3500102"/>
            <a:chExt cx="6164559" cy="702306"/>
          </a:xfrm>
        </p:grpSpPr>
        <p:grpSp>
          <p:nvGrpSpPr>
            <p:cNvPr id="237" name="グループ化 236"/>
            <p:cNvGrpSpPr/>
            <p:nvPr/>
          </p:nvGrpSpPr>
          <p:grpSpPr>
            <a:xfrm>
              <a:off x="1569724" y="3534750"/>
              <a:ext cx="5483452" cy="667658"/>
              <a:chOff x="971600" y="2101121"/>
              <a:chExt cx="3384376" cy="565848"/>
            </a:xfrm>
          </p:grpSpPr>
          <p:cxnSp>
            <p:nvCxnSpPr>
              <p:cNvPr id="239" name="直線コネクタ 238"/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直線コネクタ 239"/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直線コネクタ 240"/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直線コネクタ 241"/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直線コネクタ 242"/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直線コネクタ 243"/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直線コネクタ 244"/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直線コネクタ 245"/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直線コネクタ 246"/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直線コネクタ 247"/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直線コネクタ 248"/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直線コネクタ 249"/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直線コネクタ 250"/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直線コネクタ 251"/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直線コネクタ 252"/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直線コネクタ 253"/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直線コネクタ 254"/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直線コネクタ 255"/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直線コネクタ 256"/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直線コネクタ 257"/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8" name="楕円 237"/>
            <p:cNvSpPr/>
            <p:nvPr/>
          </p:nvSpPr>
          <p:spPr>
            <a:xfrm>
              <a:off x="7032678" y="3500102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259" name="グループ化 258"/>
          <p:cNvGrpSpPr/>
          <p:nvPr/>
        </p:nvGrpSpPr>
        <p:grpSpPr>
          <a:xfrm>
            <a:off x="2488942" y="2583380"/>
            <a:ext cx="5641482" cy="701605"/>
            <a:chOff x="1584065" y="2590413"/>
            <a:chExt cx="5641482" cy="701605"/>
          </a:xfrm>
        </p:grpSpPr>
        <p:grpSp>
          <p:nvGrpSpPr>
            <p:cNvPr id="260" name="グループ化 259"/>
            <p:cNvGrpSpPr/>
            <p:nvPr/>
          </p:nvGrpSpPr>
          <p:grpSpPr>
            <a:xfrm>
              <a:off x="1584065" y="2619462"/>
              <a:ext cx="4946988" cy="667658"/>
              <a:chOff x="971600" y="2101121"/>
              <a:chExt cx="3384376" cy="565848"/>
            </a:xfrm>
          </p:grpSpPr>
          <p:cxnSp>
            <p:nvCxnSpPr>
              <p:cNvPr id="262" name="直線コネクタ 261"/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直線コネクタ 262"/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直線コネクタ 263"/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直線コネクタ 264"/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直線コネクタ 265"/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直線コネクタ 266"/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直線コネクタ 267"/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直線コネクタ 268"/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直線コネクタ 269"/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直線コネクタ 270"/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直線コネクタ 271"/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直線コネクタ 272"/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直線コネクタ 273"/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直線コネクタ 274"/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直線コネクタ 275"/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直線コネクタ 276"/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直線コネクタ 277"/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直線コネクタ 278"/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直線コネクタ 279"/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直線コネクタ 280"/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1" name="楕円 260"/>
            <p:cNvSpPr/>
            <p:nvPr/>
          </p:nvSpPr>
          <p:spPr>
            <a:xfrm>
              <a:off x="6523942" y="2590413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282" name="グループ化 281"/>
          <p:cNvGrpSpPr/>
          <p:nvPr/>
        </p:nvGrpSpPr>
        <p:grpSpPr>
          <a:xfrm>
            <a:off x="2488942" y="2863478"/>
            <a:ext cx="5030100" cy="709538"/>
            <a:chOff x="1584065" y="1660359"/>
            <a:chExt cx="5030100" cy="709538"/>
          </a:xfrm>
        </p:grpSpPr>
        <p:grpSp>
          <p:nvGrpSpPr>
            <p:cNvPr id="283" name="グループ化 282"/>
            <p:cNvGrpSpPr/>
            <p:nvPr/>
          </p:nvGrpSpPr>
          <p:grpSpPr>
            <a:xfrm>
              <a:off x="1584065" y="1660359"/>
              <a:ext cx="4316983" cy="667658"/>
              <a:chOff x="971600" y="2101121"/>
              <a:chExt cx="3384376" cy="565848"/>
            </a:xfrm>
          </p:grpSpPr>
          <p:cxnSp>
            <p:nvCxnSpPr>
              <p:cNvPr id="285" name="直線コネクタ 284"/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直線コネクタ 285"/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直線コネクタ 286"/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直線コネクタ 287"/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直線コネクタ 288"/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直線コネクタ 289"/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直線コネクタ 290"/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直線コネクタ 291"/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直線コネクタ 292"/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直線コネクタ 293"/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直線コネクタ 294"/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直線コネクタ 295"/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直線コネクタ 296"/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直線コネクタ 297"/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直線コネクタ 298"/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直線コネクタ 299"/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直線コネクタ 300"/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直線コネクタ 301"/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直線コネクタ 302"/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直線コネクタ 303"/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4" name="楕円 283"/>
            <p:cNvSpPr/>
            <p:nvPr/>
          </p:nvSpPr>
          <p:spPr>
            <a:xfrm>
              <a:off x="5912560" y="1668292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305" name="グループ化 304"/>
          <p:cNvGrpSpPr/>
          <p:nvPr/>
        </p:nvGrpSpPr>
        <p:grpSpPr>
          <a:xfrm>
            <a:off x="2488943" y="3062111"/>
            <a:ext cx="4685819" cy="701605"/>
            <a:chOff x="1569725" y="532793"/>
            <a:chExt cx="4685819" cy="701605"/>
          </a:xfrm>
        </p:grpSpPr>
        <p:grpSp>
          <p:nvGrpSpPr>
            <p:cNvPr id="306" name="グループ化 305"/>
            <p:cNvGrpSpPr/>
            <p:nvPr/>
          </p:nvGrpSpPr>
          <p:grpSpPr>
            <a:xfrm>
              <a:off x="1569725" y="566740"/>
              <a:ext cx="3993309" cy="667658"/>
              <a:chOff x="971600" y="2101121"/>
              <a:chExt cx="3384376" cy="565848"/>
            </a:xfrm>
          </p:grpSpPr>
          <p:cxnSp>
            <p:nvCxnSpPr>
              <p:cNvPr id="308" name="直線コネクタ 307"/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直線コネクタ 308"/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直線コネクタ 309"/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直線コネクタ 310"/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直線コネクタ 311"/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直線コネクタ 312"/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直線コネクタ 313"/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直線コネクタ 314"/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直線コネクタ 315"/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直線コネクタ 316"/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直線コネクタ 317"/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直線コネクタ 318"/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直線コネクタ 319"/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直線コネクタ 320"/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直線コネクタ 321"/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直線コネクタ 322"/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直線コネクタ 323"/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直線コネクタ 324"/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直線コネクタ 325"/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直線コネクタ 326"/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7" name="楕円 306"/>
            <p:cNvSpPr/>
            <p:nvPr/>
          </p:nvSpPr>
          <p:spPr>
            <a:xfrm>
              <a:off x="5553939" y="532793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439" name="グループ化 438"/>
          <p:cNvGrpSpPr/>
          <p:nvPr/>
        </p:nvGrpSpPr>
        <p:grpSpPr>
          <a:xfrm>
            <a:off x="2488942" y="3367081"/>
            <a:ext cx="4045390" cy="701605"/>
            <a:chOff x="836597" y="4614392"/>
            <a:chExt cx="4045390" cy="701605"/>
          </a:xfrm>
        </p:grpSpPr>
        <p:grpSp>
          <p:nvGrpSpPr>
            <p:cNvPr id="329" name="グループ化 328"/>
            <p:cNvGrpSpPr/>
            <p:nvPr/>
          </p:nvGrpSpPr>
          <p:grpSpPr>
            <a:xfrm>
              <a:off x="836597" y="4631366"/>
              <a:ext cx="3344239" cy="667658"/>
              <a:chOff x="971600" y="2101121"/>
              <a:chExt cx="3384376" cy="565848"/>
            </a:xfrm>
          </p:grpSpPr>
          <p:cxnSp>
            <p:nvCxnSpPr>
              <p:cNvPr id="331" name="直線コネクタ 330"/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直線コネクタ 331"/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直線コネクタ 332"/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直線コネクタ 333"/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直線コネクタ 334"/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直線コネクタ 335"/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直線コネクタ 336"/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直線コネクタ 337"/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直線コネクタ 338"/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直線コネクタ 339"/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直線コネクタ 340"/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直線コネクタ 341"/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直線コネクタ 342"/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直線コネクタ 343"/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直線コネクタ 344"/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直線コネクタ 345"/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直線コネクタ 346"/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直線コネクタ 347"/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直線コネクタ 348"/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直線コネクタ 349"/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0" name="楕円 329"/>
            <p:cNvSpPr/>
            <p:nvPr/>
          </p:nvSpPr>
          <p:spPr>
            <a:xfrm>
              <a:off x="4180382" y="4614392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440" name="グループ化 439"/>
          <p:cNvGrpSpPr/>
          <p:nvPr/>
        </p:nvGrpSpPr>
        <p:grpSpPr>
          <a:xfrm>
            <a:off x="2488943" y="3645025"/>
            <a:ext cx="3595809" cy="701605"/>
            <a:chOff x="800306" y="3814762"/>
            <a:chExt cx="3595809" cy="701605"/>
          </a:xfrm>
        </p:grpSpPr>
        <p:grpSp>
          <p:nvGrpSpPr>
            <p:cNvPr id="351" name="グループ化 350"/>
            <p:cNvGrpSpPr/>
            <p:nvPr/>
          </p:nvGrpSpPr>
          <p:grpSpPr>
            <a:xfrm>
              <a:off x="800306" y="3831429"/>
              <a:ext cx="2914691" cy="667658"/>
              <a:chOff x="971600" y="2101121"/>
              <a:chExt cx="3384376" cy="565848"/>
            </a:xfrm>
          </p:grpSpPr>
          <p:cxnSp>
            <p:nvCxnSpPr>
              <p:cNvPr id="352" name="直線コネクタ 351"/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直線コネクタ 352"/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直線コネクタ 353"/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直線コネクタ 354"/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直線コネクタ 355"/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直線コネクタ 356"/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直線コネクタ 357"/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直線コネクタ 358"/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直線コネクタ 359"/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直線コネクタ 360"/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直線コネクタ 361"/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直線コネクタ 362"/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直線コネクタ 363"/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直線コネクタ 364"/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直線コネクタ 365"/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直線コネクタ 366"/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直線コネクタ 367"/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直線コネクタ 368"/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直線コネクタ 369"/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直線コネクタ 370"/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2" name="楕円 371"/>
            <p:cNvSpPr/>
            <p:nvPr/>
          </p:nvSpPr>
          <p:spPr>
            <a:xfrm>
              <a:off x="3694510" y="3814762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441" name="グループ化 440"/>
          <p:cNvGrpSpPr/>
          <p:nvPr/>
        </p:nvGrpSpPr>
        <p:grpSpPr>
          <a:xfrm>
            <a:off x="2488942" y="3861049"/>
            <a:ext cx="3230714" cy="702617"/>
            <a:chOff x="855083" y="3072282"/>
            <a:chExt cx="3230714" cy="702617"/>
          </a:xfrm>
        </p:grpSpPr>
        <p:grpSp>
          <p:nvGrpSpPr>
            <p:cNvPr id="373" name="グループ化 372"/>
            <p:cNvGrpSpPr/>
            <p:nvPr/>
          </p:nvGrpSpPr>
          <p:grpSpPr>
            <a:xfrm>
              <a:off x="855083" y="3107241"/>
              <a:ext cx="2499990" cy="667658"/>
              <a:chOff x="971600" y="2101121"/>
              <a:chExt cx="3384376" cy="565848"/>
            </a:xfrm>
          </p:grpSpPr>
          <p:cxnSp>
            <p:nvCxnSpPr>
              <p:cNvPr id="374" name="直線コネクタ 373"/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直線コネクタ 374"/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直線コネクタ 375"/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直線コネクタ 376"/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直線コネクタ 377"/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直線コネクタ 378"/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直線コネクタ 379"/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直線コネクタ 380"/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直線コネクタ 381"/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直線コネクタ 382"/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直線コネクタ 383"/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直線コネクタ 384"/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直線コネクタ 385"/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直線コネクタ 386"/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直線コネクタ 387"/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直線コネクタ 388"/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直線コネクタ 389"/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直線コネクタ 390"/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直線コネクタ 391"/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直線コネクタ 392"/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4" name="楕円 393"/>
            <p:cNvSpPr/>
            <p:nvPr/>
          </p:nvSpPr>
          <p:spPr>
            <a:xfrm>
              <a:off x="3384192" y="3072282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442" name="グループ化 441"/>
          <p:cNvGrpSpPr/>
          <p:nvPr/>
        </p:nvGrpSpPr>
        <p:grpSpPr>
          <a:xfrm>
            <a:off x="2488942" y="4149081"/>
            <a:ext cx="2989940" cy="701605"/>
            <a:chOff x="855083" y="2223114"/>
            <a:chExt cx="2989940" cy="701605"/>
          </a:xfrm>
        </p:grpSpPr>
        <p:grpSp>
          <p:nvGrpSpPr>
            <p:cNvPr id="395" name="グループ化 394"/>
            <p:cNvGrpSpPr/>
            <p:nvPr/>
          </p:nvGrpSpPr>
          <p:grpSpPr>
            <a:xfrm>
              <a:off x="855083" y="2233414"/>
              <a:ext cx="2272708" cy="667658"/>
              <a:chOff x="971600" y="2101121"/>
              <a:chExt cx="3384376" cy="565848"/>
            </a:xfrm>
          </p:grpSpPr>
          <p:cxnSp>
            <p:nvCxnSpPr>
              <p:cNvPr id="396" name="直線コネクタ 395"/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直線コネクタ 396"/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直線コネクタ 397"/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直線コネクタ 398"/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直線コネクタ 399"/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直線コネクタ 400"/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直線コネクタ 401"/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直線コネクタ 402"/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直線コネクタ 403"/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直線コネクタ 404"/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直線コネクタ 405"/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直線コネクタ 406"/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直線コネクタ 407"/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直線コネクタ 408"/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直線コネクタ 409"/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直線コネクタ 410"/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直線コネクタ 411"/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直線コネクタ 412"/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直線コネクタ 413"/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直線コネクタ 414"/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6" name="楕円 415"/>
            <p:cNvSpPr/>
            <p:nvPr/>
          </p:nvSpPr>
          <p:spPr>
            <a:xfrm>
              <a:off x="3143418" y="2223114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568" name="グループ化 567"/>
          <p:cNvGrpSpPr/>
          <p:nvPr/>
        </p:nvGrpSpPr>
        <p:grpSpPr>
          <a:xfrm>
            <a:off x="2488943" y="4587973"/>
            <a:ext cx="2574199" cy="701605"/>
            <a:chOff x="989689" y="5373216"/>
            <a:chExt cx="2574199" cy="701605"/>
          </a:xfrm>
        </p:grpSpPr>
        <p:grpSp>
          <p:nvGrpSpPr>
            <p:cNvPr id="417" name="グループ化 416"/>
            <p:cNvGrpSpPr/>
            <p:nvPr/>
          </p:nvGrpSpPr>
          <p:grpSpPr>
            <a:xfrm>
              <a:off x="989689" y="5383516"/>
              <a:ext cx="1894055" cy="667658"/>
              <a:chOff x="971600" y="2101121"/>
              <a:chExt cx="3384376" cy="565848"/>
            </a:xfrm>
          </p:grpSpPr>
          <p:cxnSp>
            <p:nvCxnSpPr>
              <p:cNvPr id="418" name="直線コネクタ 417"/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直線コネクタ 418"/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直線コネクタ 419"/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直線コネクタ 420"/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直線コネクタ 421"/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直線コネクタ 422"/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直線コネクタ 423"/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直線コネクタ 424"/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直線コネクタ 425"/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直線コネクタ 426"/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直線コネクタ 427"/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直線コネクタ 428"/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直線コネクタ 429"/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直線コネクタ 430"/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直線コネクタ 431"/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直線コネクタ 432"/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直線コネクタ 433"/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直線コネクタ 434"/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直線コネクタ 435"/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直線コネクタ 436"/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8" name="楕円 437"/>
            <p:cNvSpPr/>
            <p:nvPr/>
          </p:nvSpPr>
          <p:spPr>
            <a:xfrm>
              <a:off x="2862283" y="5373216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444" name="グループ化 443"/>
          <p:cNvGrpSpPr/>
          <p:nvPr/>
        </p:nvGrpSpPr>
        <p:grpSpPr>
          <a:xfrm>
            <a:off x="2488942" y="5031652"/>
            <a:ext cx="2989940" cy="701605"/>
            <a:chOff x="855083" y="2223114"/>
            <a:chExt cx="2989940" cy="701605"/>
          </a:xfrm>
        </p:grpSpPr>
        <p:grpSp>
          <p:nvGrpSpPr>
            <p:cNvPr id="445" name="グループ化 444"/>
            <p:cNvGrpSpPr/>
            <p:nvPr/>
          </p:nvGrpSpPr>
          <p:grpSpPr>
            <a:xfrm>
              <a:off x="855083" y="2233414"/>
              <a:ext cx="2272708" cy="667658"/>
              <a:chOff x="971600" y="2101121"/>
              <a:chExt cx="3384376" cy="565848"/>
            </a:xfrm>
          </p:grpSpPr>
          <p:cxnSp>
            <p:nvCxnSpPr>
              <p:cNvPr id="447" name="直線コネクタ 446"/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直線コネクタ 447"/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直線コネクタ 448"/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直線コネクタ 449"/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直線コネクタ 450"/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直線コネクタ 451"/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直線コネクタ 452"/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直線コネクタ 453"/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直線コネクタ 454"/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直線コネクタ 455"/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直線コネクタ 456"/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直線コネクタ 457"/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直線コネクタ 458"/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直線コネクタ 459"/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直線コネクタ 460"/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直線コネクタ 461"/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直線コネクタ 462"/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直線コネクタ 463"/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直線コネクタ 464"/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直線コネクタ 465"/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6" name="楕円 445"/>
            <p:cNvSpPr/>
            <p:nvPr/>
          </p:nvSpPr>
          <p:spPr>
            <a:xfrm>
              <a:off x="3143418" y="2223114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467" name="グループ化 466"/>
          <p:cNvGrpSpPr/>
          <p:nvPr/>
        </p:nvGrpSpPr>
        <p:grpSpPr>
          <a:xfrm>
            <a:off x="2488942" y="5285860"/>
            <a:ext cx="3230714" cy="735429"/>
            <a:chOff x="855083" y="3039470"/>
            <a:chExt cx="3230714" cy="735429"/>
          </a:xfrm>
        </p:grpSpPr>
        <p:grpSp>
          <p:nvGrpSpPr>
            <p:cNvPr id="468" name="グループ化 467"/>
            <p:cNvGrpSpPr/>
            <p:nvPr/>
          </p:nvGrpSpPr>
          <p:grpSpPr>
            <a:xfrm>
              <a:off x="855083" y="3107241"/>
              <a:ext cx="2499990" cy="667658"/>
              <a:chOff x="971600" y="2101121"/>
              <a:chExt cx="3384376" cy="565848"/>
            </a:xfrm>
          </p:grpSpPr>
          <p:cxnSp>
            <p:nvCxnSpPr>
              <p:cNvPr id="470" name="直線コネクタ 469"/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直線コネクタ 470"/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直線コネクタ 471"/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直線コネクタ 472"/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直線コネクタ 473"/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直線コネクタ 474"/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直線コネクタ 475"/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直線コネクタ 476"/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直線コネクタ 477"/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直線コネクタ 478"/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直線コネクタ 479"/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直線コネクタ 480"/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直線コネクタ 481"/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直線コネクタ 482"/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直線コネクタ 483"/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直線コネクタ 484"/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直線コネクタ 485"/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直線コネクタ 486"/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直線コネクタ 487"/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直線コネクタ 488"/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9" name="楕円 468"/>
            <p:cNvSpPr/>
            <p:nvPr/>
          </p:nvSpPr>
          <p:spPr>
            <a:xfrm>
              <a:off x="3384192" y="3039470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490" name="グループ化 489"/>
          <p:cNvGrpSpPr/>
          <p:nvPr/>
        </p:nvGrpSpPr>
        <p:grpSpPr>
          <a:xfrm>
            <a:off x="2488943" y="5589241"/>
            <a:ext cx="3595809" cy="701605"/>
            <a:chOff x="800306" y="3814762"/>
            <a:chExt cx="3595809" cy="701605"/>
          </a:xfrm>
        </p:grpSpPr>
        <p:grpSp>
          <p:nvGrpSpPr>
            <p:cNvPr id="491" name="グループ化 490"/>
            <p:cNvGrpSpPr/>
            <p:nvPr/>
          </p:nvGrpSpPr>
          <p:grpSpPr>
            <a:xfrm>
              <a:off x="800306" y="3831429"/>
              <a:ext cx="2914691" cy="667658"/>
              <a:chOff x="971600" y="2101121"/>
              <a:chExt cx="3384376" cy="565848"/>
            </a:xfrm>
          </p:grpSpPr>
          <p:cxnSp>
            <p:nvCxnSpPr>
              <p:cNvPr id="493" name="直線コネクタ 492"/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直線コネクタ 493"/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直線コネクタ 494"/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直線コネクタ 495"/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直線コネクタ 496"/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直線コネクタ 497"/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直線コネクタ 498"/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直線コネクタ 499"/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直線コネクタ 500"/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直線コネクタ 501"/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直線コネクタ 502"/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直線コネクタ 503"/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直線コネクタ 504"/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直線コネクタ 505"/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直線コネクタ 506"/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直線コネクタ 507"/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直線コネクタ 508"/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直線コネクタ 509"/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直線コネクタ 510"/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直線コネクタ 511"/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2" name="楕円 491"/>
            <p:cNvSpPr/>
            <p:nvPr/>
          </p:nvSpPr>
          <p:spPr>
            <a:xfrm>
              <a:off x="3694510" y="3814762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513" name="グループ化 512"/>
          <p:cNvGrpSpPr/>
          <p:nvPr/>
        </p:nvGrpSpPr>
        <p:grpSpPr>
          <a:xfrm>
            <a:off x="2488942" y="5949281"/>
            <a:ext cx="4045390" cy="701605"/>
            <a:chOff x="836597" y="4614392"/>
            <a:chExt cx="4045390" cy="701605"/>
          </a:xfrm>
        </p:grpSpPr>
        <p:grpSp>
          <p:nvGrpSpPr>
            <p:cNvPr id="514" name="グループ化 513"/>
            <p:cNvGrpSpPr/>
            <p:nvPr/>
          </p:nvGrpSpPr>
          <p:grpSpPr>
            <a:xfrm>
              <a:off x="836597" y="4631366"/>
              <a:ext cx="3344239" cy="667658"/>
              <a:chOff x="971600" y="2101121"/>
              <a:chExt cx="3384376" cy="565848"/>
            </a:xfrm>
          </p:grpSpPr>
          <p:cxnSp>
            <p:nvCxnSpPr>
              <p:cNvPr id="516" name="直線コネクタ 515"/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直線コネクタ 516"/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直線コネクタ 517"/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直線コネクタ 518"/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直線コネクタ 519"/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直線コネクタ 520"/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直線コネクタ 521"/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直線コネクタ 522"/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直線コネクタ 523"/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" name="直線コネクタ 524"/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直線コネクタ 525"/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直線コネクタ 526"/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直線コネクタ 527"/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直線コネクタ 528"/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直線コネクタ 529"/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直線コネクタ 530"/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直線コネクタ 531"/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直線コネクタ 532"/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直線コネクタ 533"/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直線コネクタ 534"/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5" name="楕円 514"/>
            <p:cNvSpPr/>
            <p:nvPr/>
          </p:nvSpPr>
          <p:spPr>
            <a:xfrm>
              <a:off x="4180382" y="4614392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536" name="グループ化 535"/>
          <p:cNvGrpSpPr/>
          <p:nvPr/>
        </p:nvGrpSpPr>
        <p:grpSpPr>
          <a:xfrm>
            <a:off x="2488943" y="6146638"/>
            <a:ext cx="4685819" cy="701605"/>
            <a:chOff x="1569725" y="532793"/>
            <a:chExt cx="4685819" cy="701605"/>
          </a:xfrm>
        </p:grpSpPr>
        <p:grpSp>
          <p:nvGrpSpPr>
            <p:cNvPr id="537" name="グループ化 536"/>
            <p:cNvGrpSpPr/>
            <p:nvPr/>
          </p:nvGrpSpPr>
          <p:grpSpPr>
            <a:xfrm>
              <a:off x="1569725" y="566740"/>
              <a:ext cx="3993309" cy="667658"/>
              <a:chOff x="971600" y="2101121"/>
              <a:chExt cx="3384376" cy="565848"/>
            </a:xfrm>
          </p:grpSpPr>
          <p:cxnSp>
            <p:nvCxnSpPr>
              <p:cNvPr id="539" name="直線コネクタ 538"/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直線コネクタ 539"/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直線コネクタ 540"/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直線コネクタ 541"/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直線コネクタ 542"/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直線コネクタ 543"/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直線コネクタ 544"/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直線コネクタ 545"/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直線コネクタ 546"/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直線コネクタ 547"/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直線コネクタ 548"/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直線コネクタ 549"/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直線コネクタ 550"/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直線コネクタ 551"/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直線コネクタ 552"/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直線コネクタ 553"/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直線コネクタ 554"/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直線コネクタ 555"/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" name="直線コネクタ 556"/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" name="直線コネクタ 557"/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8" name="楕円 537"/>
            <p:cNvSpPr/>
            <p:nvPr/>
          </p:nvSpPr>
          <p:spPr>
            <a:xfrm>
              <a:off x="5553939" y="532793"/>
              <a:ext cx="701605" cy="70160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cxnSp>
        <p:nvCxnSpPr>
          <p:cNvPr id="559" name="直線コネクタ 558"/>
          <p:cNvCxnSpPr/>
          <p:nvPr/>
        </p:nvCxnSpPr>
        <p:spPr>
          <a:xfrm>
            <a:off x="6791816" y="36480"/>
            <a:ext cx="0" cy="6723677"/>
          </a:xfrm>
          <a:prstGeom prst="line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0" name="テキスト ボックス 559"/>
              <p:cNvSpPr txBox="1"/>
              <p:nvPr/>
            </p:nvSpPr>
            <p:spPr>
              <a:xfrm>
                <a:off x="7257047" y="5655524"/>
                <a:ext cx="84773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8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80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60" name="テキスト ボックス 5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047" y="5655524"/>
                <a:ext cx="847732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1" name="直線コネクタ 560"/>
          <p:cNvCxnSpPr/>
          <p:nvPr/>
        </p:nvCxnSpPr>
        <p:spPr>
          <a:xfrm>
            <a:off x="4885336" y="305071"/>
            <a:ext cx="4667048" cy="0"/>
          </a:xfrm>
          <a:prstGeom prst="line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2" name="テキスト ボックス 561"/>
              <p:cNvSpPr txBox="1"/>
              <p:nvPr/>
            </p:nvSpPr>
            <p:spPr>
              <a:xfrm>
                <a:off x="9598615" y="-370806"/>
                <a:ext cx="99475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8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sz="80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62" name="テキスト ボックス 5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8615" y="-370806"/>
                <a:ext cx="994759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4" name="テキスト ボックス 563">
            <a:extLst>
              <a:ext uri="{FF2B5EF4-FFF2-40B4-BE49-F238E27FC236}">
                <a16:creationId xmlns:a16="http://schemas.microsoft.com/office/drawing/2014/main" id="{B835BDCB-7FC6-463C-9010-7A7EB158FDA7}"/>
              </a:ext>
            </a:extLst>
          </p:cNvPr>
          <p:cNvSpPr txBox="1"/>
          <p:nvPr/>
        </p:nvSpPr>
        <p:spPr>
          <a:xfrm>
            <a:off x="429113" y="1913563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時間</a:t>
            </a: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3AD937A2-260A-46D4-8F1E-C5453F93C9AB}"/>
              </a:ext>
            </a:extLst>
          </p:cNvPr>
          <p:cNvSpPr/>
          <p:nvPr/>
        </p:nvSpPr>
        <p:spPr>
          <a:xfrm>
            <a:off x="844968" y="896439"/>
            <a:ext cx="432047" cy="971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20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1" dur="indefinite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7" dur="indefinite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7" dur="indefinite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8" dur="indefinite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6" dur="indefinite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4" dur="indefinite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1" dur="indefinite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2" dur="indefinite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" grpId="0"/>
      <p:bldP spid="5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単振動の基本知識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</a:t>
            </a:fld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BFBDE6C1-ACFF-4188-8724-2629E130E582}"/>
              </a:ext>
            </a:extLst>
          </p:cNvPr>
          <p:cNvCxnSpPr/>
          <p:nvPr/>
        </p:nvCxnSpPr>
        <p:spPr>
          <a:xfrm>
            <a:off x="2999656" y="3658293"/>
            <a:ext cx="67687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楕円 6">
            <a:extLst>
              <a:ext uri="{FF2B5EF4-FFF2-40B4-BE49-F238E27FC236}">
                <a16:creationId xmlns:a16="http://schemas.microsoft.com/office/drawing/2014/main" id="{3F444A93-6918-4567-802E-5565A4B433FB}"/>
              </a:ext>
            </a:extLst>
          </p:cNvPr>
          <p:cNvSpPr/>
          <p:nvPr/>
        </p:nvSpPr>
        <p:spPr>
          <a:xfrm>
            <a:off x="3719736" y="1678073"/>
            <a:ext cx="3960440" cy="39604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6AF58DED-302D-47A7-8D28-5F2DB97F81D9}"/>
              </a:ext>
            </a:extLst>
          </p:cNvPr>
          <p:cNvSpPr/>
          <p:nvPr/>
        </p:nvSpPr>
        <p:spPr>
          <a:xfrm flipH="1">
            <a:off x="7589847" y="3582093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F62A2357-9541-40F0-AF25-BF21AB4F959F}"/>
              </a:ext>
            </a:extLst>
          </p:cNvPr>
          <p:cNvSpPr/>
          <p:nvPr/>
        </p:nvSpPr>
        <p:spPr>
          <a:xfrm flipH="1">
            <a:off x="7437447" y="2765394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A87DA5C8-C330-4F90-86FE-ED262ACC0B3C}"/>
              </a:ext>
            </a:extLst>
          </p:cNvPr>
          <p:cNvSpPr/>
          <p:nvPr/>
        </p:nvSpPr>
        <p:spPr>
          <a:xfrm flipH="1">
            <a:off x="6820857" y="2004568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A008A23A-6333-4F43-AF61-79CA862BC6A9}"/>
              </a:ext>
            </a:extLst>
          </p:cNvPr>
          <p:cNvCxnSpPr/>
          <p:nvPr/>
        </p:nvCxnSpPr>
        <p:spPr>
          <a:xfrm>
            <a:off x="9336360" y="1174017"/>
            <a:ext cx="0" cy="496855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楕円 11">
            <a:extLst>
              <a:ext uri="{FF2B5EF4-FFF2-40B4-BE49-F238E27FC236}">
                <a16:creationId xmlns:a16="http://schemas.microsoft.com/office/drawing/2014/main" id="{F07DC829-D4BC-4799-9DA7-91B01183709D}"/>
              </a:ext>
            </a:extLst>
          </p:cNvPr>
          <p:cNvSpPr/>
          <p:nvPr/>
        </p:nvSpPr>
        <p:spPr>
          <a:xfrm flipH="1">
            <a:off x="5628533" y="1594398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0C36BB98-8A5E-4CB8-9E7A-2879FBFD07E5}"/>
              </a:ext>
            </a:extLst>
          </p:cNvPr>
          <p:cNvSpPr/>
          <p:nvPr/>
        </p:nvSpPr>
        <p:spPr>
          <a:xfrm flipH="1">
            <a:off x="4444593" y="2004568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922B9526-14BD-4EB6-9EF3-14A2587468F9}"/>
              </a:ext>
            </a:extLst>
          </p:cNvPr>
          <p:cNvSpPr/>
          <p:nvPr/>
        </p:nvSpPr>
        <p:spPr>
          <a:xfrm flipH="1">
            <a:off x="3810043" y="2781845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C9EF62E8-80AD-4FE9-87E6-E5F710D6FCD2}"/>
              </a:ext>
            </a:extLst>
          </p:cNvPr>
          <p:cNvSpPr/>
          <p:nvPr/>
        </p:nvSpPr>
        <p:spPr>
          <a:xfrm flipH="1">
            <a:off x="3657643" y="3573567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B043D5C6-FB10-4405-8A30-4E9C122CB68E}"/>
              </a:ext>
            </a:extLst>
          </p:cNvPr>
          <p:cNvSpPr/>
          <p:nvPr/>
        </p:nvSpPr>
        <p:spPr>
          <a:xfrm flipH="1">
            <a:off x="3810043" y="4419803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9E896352-E84B-41CC-9C1C-2E785DAB3FC8}"/>
              </a:ext>
            </a:extLst>
          </p:cNvPr>
          <p:cNvSpPr/>
          <p:nvPr/>
        </p:nvSpPr>
        <p:spPr>
          <a:xfrm flipH="1">
            <a:off x="4464189" y="5168376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71964A2-51F2-48E6-AF1A-0599DAC75F93}"/>
              </a:ext>
            </a:extLst>
          </p:cNvPr>
          <p:cNvSpPr/>
          <p:nvPr/>
        </p:nvSpPr>
        <p:spPr>
          <a:xfrm flipH="1">
            <a:off x="5628533" y="5562313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C70BB4C4-7EC4-41AF-9249-1BE043648F50}"/>
              </a:ext>
            </a:extLst>
          </p:cNvPr>
          <p:cNvSpPr/>
          <p:nvPr/>
        </p:nvSpPr>
        <p:spPr>
          <a:xfrm flipH="1">
            <a:off x="6820857" y="5159619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A336E8DB-36F3-4D75-A1FF-4D1043A95D10}"/>
              </a:ext>
            </a:extLst>
          </p:cNvPr>
          <p:cNvSpPr/>
          <p:nvPr/>
        </p:nvSpPr>
        <p:spPr>
          <a:xfrm flipH="1">
            <a:off x="7406247" y="4427571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70B39BA3-CA23-491E-85F5-1D0C4FF47A2C}"/>
              </a:ext>
            </a:extLst>
          </p:cNvPr>
          <p:cNvSpPr/>
          <p:nvPr/>
        </p:nvSpPr>
        <p:spPr>
          <a:xfrm flipH="1">
            <a:off x="7589847" y="3582093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995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単振動の運動方程式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20</a:t>
            </a:fld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F5C453E-5440-4857-B6DB-048B0442B458}"/>
              </a:ext>
            </a:extLst>
          </p:cNvPr>
          <p:cNvCxnSpPr/>
          <p:nvPr/>
        </p:nvCxnSpPr>
        <p:spPr>
          <a:xfrm>
            <a:off x="1479910" y="2160344"/>
            <a:ext cx="0" cy="7870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BA479CC-25C7-4135-9DD8-FF4EE35C13F9}"/>
              </a:ext>
            </a:extLst>
          </p:cNvPr>
          <p:cNvCxnSpPr/>
          <p:nvPr/>
        </p:nvCxnSpPr>
        <p:spPr>
          <a:xfrm>
            <a:off x="759830" y="2960767"/>
            <a:ext cx="7128792" cy="0"/>
          </a:xfrm>
          <a:prstGeom prst="line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D2D299D-FA76-47EB-9CD6-988C321A8BB4}"/>
              </a:ext>
            </a:extLst>
          </p:cNvPr>
          <p:cNvGrpSpPr/>
          <p:nvPr/>
        </p:nvGrpSpPr>
        <p:grpSpPr>
          <a:xfrm>
            <a:off x="1514612" y="2339484"/>
            <a:ext cx="3384376" cy="565848"/>
            <a:chOff x="971600" y="2101121"/>
            <a:chExt cx="3384376" cy="565848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DA682595-7A49-4ACC-8299-2799DD7519D9}"/>
                </a:ext>
              </a:extLst>
            </p:cNvPr>
            <p:cNvCxnSpPr/>
            <p:nvPr/>
          </p:nvCxnSpPr>
          <p:spPr>
            <a:xfrm>
              <a:off x="971600" y="2384045"/>
              <a:ext cx="50405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348281CA-9E7F-455D-91F7-35944ED0BA12}"/>
                </a:ext>
              </a:extLst>
            </p:cNvPr>
            <p:cNvCxnSpPr/>
            <p:nvPr/>
          </p:nvCxnSpPr>
          <p:spPr>
            <a:xfrm flipV="1">
              <a:off x="1442895" y="2108477"/>
              <a:ext cx="98335" cy="2901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8B7F4224-2744-4C2C-B8E3-38D11CD44C55}"/>
                </a:ext>
              </a:extLst>
            </p:cNvPr>
            <p:cNvCxnSpPr/>
            <p:nvPr/>
          </p:nvCxnSpPr>
          <p:spPr>
            <a:xfrm flipH="1" flipV="1">
              <a:off x="3984946" y="2108478"/>
              <a:ext cx="88776" cy="2901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74BA5C08-0CD8-43F0-8251-BEB6087C560B}"/>
                </a:ext>
              </a:extLst>
            </p:cNvPr>
            <p:cNvCxnSpPr/>
            <p:nvPr/>
          </p:nvCxnSpPr>
          <p:spPr>
            <a:xfrm flipH="1" flipV="1">
              <a:off x="153242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CD0034C1-D0AF-4119-B7D8-A68D559551A0}"/>
                </a:ext>
              </a:extLst>
            </p:cNvPr>
            <p:cNvCxnSpPr/>
            <p:nvPr/>
          </p:nvCxnSpPr>
          <p:spPr>
            <a:xfrm flipV="1">
              <a:off x="168405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8B46C0E1-4761-4151-8E85-28F77341347A}"/>
                </a:ext>
              </a:extLst>
            </p:cNvPr>
            <p:cNvCxnSpPr/>
            <p:nvPr/>
          </p:nvCxnSpPr>
          <p:spPr>
            <a:xfrm flipH="1" flipV="1">
              <a:off x="1822290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4877AF84-84BA-43AB-BD8A-638C90A12030}"/>
                </a:ext>
              </a:extLst>
            </p:cNvPr>
            <p:cNvCxnSpPr/>
            <p:nvPr/>
          </p:nvCxnSpPr>
          <p:spPr>
            <a:xfrm flipV="1">
              <a:off x="1973925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6516F8FB-8BC7-4B0C-BB30-B3B761889D37}"/>
                </a:ext>
              </a:extLst>
            </p:cNvPr>
            <p:cNvCxnSpPr/>
            <p:nvPr/>
          </p:nvCxnSpPr>
          <p:spPr>
            <a:xfrm flipH="1" flipV="1">
              <a:off x="2138401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FBCBD660-9E6C-401C-8503-F9541755CDB8}"/>
                </a:ext>
              </a:extLst>
            </p:cNvPr>
            <p:cNvCxnSpPr/>
            <p:nvPr/>
          </p:nvCxnSpPr>
          <p:spPr>
            <a:xfrm flipV="1">
              <a:off x="2290036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E6F10067-14F2-4664-B8DB-4C6BB28336A9}"/>
                </a:ext>
              </a:extLst>
            </p:cNvPr>
            <p:cNvCxnSpPr/>
            <p:nvPr/>
          </p:nvCxnSpPr>
          <p:spPr>
            <a:xfrm flipH="1" flipV="1">
              <a:off x="244467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0370A192-A7E8-419C-8E05-D36C85DF396D}"/>
                </a:ext>
              </a:extLst>
            </p:cNvPr>
            <p:cNvCxnSpPr/>
            <p:nvPr/>
          </p:nvCxnSpPr>
          <p:spPr>
            <a:xfrm flipV="1">
              <a:off x="259631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1E2CBE46-7201-4E26-9763-65BDA6561569}"/>
                </a:ext>
              </a:extLst>
            </p:cNvPr>
            <p:cNvCxnSpPr/>
            <p:nvPr/>
          </p:nvCxnSpPr>
          <p:spPr>
            <a:xfrm flipH="1" flipV="1">
              <a:off x="276127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13EC9881-C03C-432D-9668-A1FD174AF7D3}"/>
                </a:ext>
              </a:extLst>
            </p:cNvPr>
            <p:cNvCxnSpPr/>
            <p:nvPr/>
          </p:nvCxnSpPr>
          <p:spPr>
            <a:xfrm flipV="1">
              <a:off x="291290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4C9157D1-462F-4F7E-9ADC-28726748B1CD}"/>
                </a:ext>
              </a:extLst>
            </p:cNvPr>
            <p:cNvCxnSpPr/>
            <p:nvPr/>
          </p:nvCxnSpPr>
          <p:spPr>
            <a:xfrm flipH="1" flipV="1">
              <a:off x="3055455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0C0A0870-47C9-4F13-8219-F41B69113B22}"/>
                </a:ext>
              </a:extLst>
            </p:cNvPr>
            <p:cNvCxnSpPr/>
            <p:nvPr/>
          </p:nvCxnSpPr>
          <p:spPr>
            <a:xfrm flipV="1">
              <a:off x="3207090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FF060DD3-8D1B-49B3-A62A-456DFE3599FF}"/>
                </a:ext>
              </a:extLst>
            </p:cNvPr>
            <p:cNvCxnSpPr/>
            <p:nvPr/>
          </p:nvCxnSpPr>
          <p:spPr>
            <a:xfrm flipH="1" flipV="1">
              <a:off x="3368666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8F7A62E6-B9CB-4F1A-9049-40B6A54DC293}"/>
                </a:ext>
              </a:extLst>
            </p:cNvPr>
            <p:cNvCxnSpPr/>
            <p:nvPr/>
          </p:nvCxnSpPr>
          <p:spPr>
            <a:xfrm flipV="1">
              <a:off x="3520301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B1ECEDFD-BCD7-41D9-85FF-B07C89F0C6CB}"/>
                </a:ext>
              </a:extLst>
            </p:cNvPr>
            <p:cNvCxnSpPr/>
            <p:nvPr/>
          </p:nvCxnSpPr>
          <p:spPr>
            <a:xfrm flipH="1" flipV="1">
              <a:off x="3683202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C19C703B-B667-4498-9B9C-2E95BCB7B63D}"/>
                </a:ext>
              </a:extLst>
            </p:cNvPr>
            <p:cNvCxnSpPr/>
            <p:nvPr/>
          </p:nvCxnSpPr>
          <p:spPr>
            <a:xfrm flipV="1">
              <a:off x="3834837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C6756221-9A69-4FE7-A8F5-07BC9870066B}"/>
                </a:ext>
              </a:extLst>
            </p:cNvPr>
            <p:cNvCxnSpPr/>
            <p:nvPr/>
          </p:nvCxnSpPr>
          <p:spPr>
            <a:xfrm>
              <a:off x="4060324" y="2398588"/>
              <a:ext cx="295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楕円 28">
            <a:extLst>
              <a:ext uri="{FF2B5EF4-FFF2-40B4-BE49-F238E27FC236}">
                <a16:creationId xmlns:a16="http://schemas.microsoft.com/office/drawing/2014/main" id="{61CC8C6A-9D87-476A-902F-686EADC2EDF0}"/>
              </a:ext>
            </a:extLst>
          </p:cNvPr>
          <p:cNvSpPr/>
          <p:nvPr/>
        </p:nvSpPr>
        <p:spPr>
          <a:xfrm>
            <a:off x="4864286" y="2310714"/>
            <a:ext cx="594618" cy="594618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  <a:alpha val="75000"/>
                </a:srgbClr>
              </a:gs>
              <a:gs pos="100000">
                <a:srgbClr val="00B050">
                  <a:shade val="100000"/>
                  <a:satMod val="115000"/>
                  <a:alpha val="3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9989B0A0-E940-4F54-A288-894713CD26A9}"/>
              </a:ext>
            </a:extLst>
          </p:cNvPr>
          <p:cNvCxnSpPr/>
          <p:nvPr/>
        </p:nvCxnSpPr>
        <p:spPr>
          <a:xfrm>
            <a:off x="1470332" y="3520161"/>
            <a:ext cx="0" cy="7870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14CAD693-B6E5-4BA5-8B36-6D17F3D4E815}"/>
              </a:ext>
            </a:extLst>
          </p:cNvPr>
          <p:cNvCxnSpPr/>
          <p:nvPr/>
        </p:nvCxnSpPr>
        <p:spPr>
          <a:xfrm>
            <a:off x="750252" y="4320584"/>
            <a:ext cx="7138370" cy="0"/>
          </a:xfrm>
          <a:prstGeom prst="line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16F81A69-07EF-45F7-9FF3-CB54D8D3FB56}"/>
              </a:ext>
            </a:extLst>
          </p:cNvPr>
          <p:cNvGrpSpPr/>
          <p:nvPr/>
        </p:nvGrpSpPr>
        <p:grpSpPr>
          <a:xfrm>
            <a:off x="1505034" y="3699301"/>
            <a:ext cx="5046411" cy="565848"/>
            <a:chOff x="971600" y="2101121"/>
            <a:chExt cx="3384376" cy="565848"/>
          </a:xfrm>
        </p:grpSpPr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E8C0EE00-1C3C-40B8-B2D1-15096A30D2F4}"/>
                </a:ext>
              </a:extLst>
            </p:cNvPr>
            <p:cNvCxnSpPr/>
            <p:nvPr/>
          </p:nvCxnSpPr>
          <p:spPr>
            <a:xfrm>
              <a:off x="971600" y="2384045"/>
              <a:ext cx="50405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78C5CDB7-D7CC-45F1-B34C-8DFA4D08486C}"/>
                </a:ext>
              </a:extLst>
            </p:cNvPr>
            <p:cNvCxnSpPr/>
            <p:nvPr/>
          </p:nvCxnSpPr>
          <p:spPr>
            <a:xfrm flipV="1">
              <a:off x="1442895" y="2108477"/>
              <a:ext cx="98335" cy="2901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BD67E116-F364-454E-9EAD-19860EEB1268}"/>
                </a:ext>
              </a:extLst>
            </p:cNvPr>
            <p:cNvCxnSpPr/>
            <p:nvPr/>
          </p:nvCxnSpPr>
          <p:spPr>
            <a:xfrm flipH="1" flipV="1">
              <a:off x="3984946" y="2108478"/>
              <a:ext cx="88776" cy="2901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71DB0438-6B4E-4C5F-9E42-712F3576A843}"/>
                </a:ext>
              </a:extLst>
            </p:cNvPr>
            <p:cNvCxnSpPr/>
            <p:nvPr/>
          </p:nvCxnSpPr>
          <p:spPr>
            <a:xfrm flipH="1" flipV="1">
              <a:off x="153242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EFF33662-8D54-4682-B547-D53580A7928B}"/>
                </a:ext>
              </a:extLst>
            </p:cNvPr>
            <p:cNvCxnSpPr/>
            <p:nvPr/>
          </p:nvCxnSpPr>
          <p:spPr>
            <a:xfrm flipV="1">
              <a:off x="168405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6E848015-916A-45F1-A21B-873317596F5F}"/>
                </a:ext>
              </a:extLst>
            </p:cNvPr>
            <p:cNvCxnSpPr/>
            <p:nvPr/>
          </p:nvCxnSpPr>
          <p:spPr>
            <a:xfrm flipH="1" flipV="1">
              <a:off x="1822290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3EA1355C-E75E-4349-9C0C-1415A7058850}"/>
                </a:ext>
              </a:extLst>
            </p:cNvPr>
            <p:cNvCxnSpPr/>
            <p:nvPr/>
          </p:nvCxnSpPr>
          <p:spPr>
            <a:xfrm flipV="1">
              <a:off x="1973925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5D34B33A-CAC9-453E-AB8B-7422B100F288}"/>
                </a:ext>
              </a:extLst>
            </p:cNvPr>
            <p:cNvCxnSpPr/>
            <p:nvPr/>
          </p:nvCxnSpPr>
          <p:spPr>
            <a:xfrm flipH="1" flipV="1">
              <a:off x="2138401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A024D173-B714-4F07-A425-9F9ED25BBB51}"/>
                </a:ext>
              </a:extLst>
            </p:cNvPr>
            <p:cNvCxnSpPr/>
            <p:nvPr/>
          </p:nvCxnSpPr>
          <p:spPr>
            <a:xfrm flipV="1">
              <a:off x="2290036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7737DC65-B408-4837-8FEE-9D4A132C020D}"/>
                </a:ext>
              </a:extLst>
            </p:cNvPr>
            <p:cNvCxnSpPr/>
            <p:nvPr/>
          </p:nvCxnSpPr>
          <p:spPr>
            <a:xfrm flipH="1" flipV="1">
              <a:off x="244467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BB77515F-94CB-4DDD-A54A-92598E9A79E5}"/>
                </a:ext>
              </a:extLst>
            </p:cNvPr>
            <p:cNvCxnSpPr/>
            <p:nvPr/>
          </p:nvCxnSpPr>
          <p:spPr>
            <a:xfrm flipV="1">
              <a:off x="259631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6BB20D95-2A3C-4323-8D69-A95E0B2E9D72}"/>
                </a:ext>
              </a:extLst>
            </p:cNvPr>
            <p:cNvCxnSpPr/>
            <p:nvPr/>
          </p:nvCxnSpPr>
          <p:spPr>
            <a:xfrm flipH="1" flipV="1">
              <a:off x="276127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D9EF3DE8-9D9F-4892-B40A-4B47926DBA13}"/>
                </a:ext>
              </a:extLst>
            </p:cNvPr>
            <p:cNvCxnSpPr/>
            <p:nvPr/>
          </p:nvCxnSpPr>
          <p:spPr>
            <a:xfrm flipV="1">
              <a:off x="291290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ACB2B347-598A-48FB-B10B-4BFAA7DFADC1}"/>
                </a:ext>
              </a:extLst>
            </p:cNvPr>
            <p:cNvCxnSpPr/>
            <p:nvPr/>
          </p:nvCxnSpPr>
          <p:spPr>
            <a:xfrm flipH="1" flipV="1">
              <a:off x="3055455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01E22AFE-86DD-4B34-A069-A1EA0E808912}"/>
                </a:ext>
              </a:extLst>
            </p:cNvPr>
            <p:cNvCxnSpPr/>
            <p:nvPr/>
          </p:nvCxnSpPr>
          <p:spPr>
            <a:xfrm flipV="1">
              <a:off x="3207090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635DD768-35E3-4647-A6C5-C87405C430C7}"/>
                </a:ext>
              </a:extLst>
            </p:cNvPr>
            <p:cNvCxnSpPr/>
            <p:nvPr/>
          </p:nvCxnSpPr>
          <p:spPr>
            <a:xfrm flipH="1" flipV="1">
              <a:off x="3368666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817CBDEE-E964-4CB2-A568-E7976AD49ABE}"/>
                </a:ext>
              </a:extLst>
            </p:cNvPr>
            <p:cNvCxnSpPr/>
            <p:nvPr/>
          </p:nvCxnSpPr>
          <p:spPr>
            <a:xfrm flipV="1">
              <a:off x="3520301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669822FA-637A-491E-AE40-7D50D3E48147}"/>
                </a:ext>
              </a:extLst>
            </p:cNvPr>
            <p:cNvCxnSpPr/>
            <p:nvPr/>
          </p:nvCxnSpPr>
          <p:spPr>
            <a:xfrm flipH="1" flipV="1">
              <a:off x="3683202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A55FD399-DC0F-4E0B-98BA-1068FC51CB07}"/>
                </a:ext>
              </a:extLst>
            </p:cNvPr>
            <p:cNvCxnSpPr/>
            <p:nvPr/>
          </p:nvCxnSpPr>
          <p:spPr>
            <a:xfrm flipV="1">
              <a:off x="3834837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D551B039-0E4E-4E9B-99C9-BD3CBE3870FB}"/>
                </a:ext>
              </a:extLst>
            </p:cNvPr>
            <p:cNvCxnSpPr/>
            <p:nvPr/>
          </p:nvCxnSpPr>
          <p:spPr>
            <a:xfrm>
              <a:off x="4060324" y="2398588"/>
              <a:ext cx="295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楕円 52">
            <a:extLst>
              <a:ext uri="{FF2B5EF4-FFF2-40B4-BE49-F238E27FC236}">
                <a16:creationId xmlns:a16="http://schemas.microsoft.com/office/drawing/2014/main" id="{47AA58F7-F6F1-4136-92D3-64F4907E2E38}"/>
              </a:ext>
            </a:extLst>
          </p:cNvPr>
          <p:cNvSpPr/>
          <p:nvPr/>
        </p:nvSpPr>
        <p:spPr>
          <a:xfrm>
            <a:off x="6551445" y="3670531"/>
            <a:ext cx="594618" cy="594618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  <a:alpha val="75000"/>
                </a:srgbClr>
              </a:gs>
              <a:gs pos="100000">
                <a:srgbClr val="00B050">
                  <a:shade val="100000"/>
                  <a:satMod val="115000"/>
                  <a:alpha val="3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BDB260F7-A972-4E09-BD15-78B7E1C1598D}"/>
              </a:ext>
            </a:extLst>
          </p:cNvPr>
          <p:cNvCxnSpPr/>
          <p:nvPr/>
        </p:nvCxnSpPr>
        <p:spPr>
          <a:xfrm>
            <a:off x="5152318" y="1812500"/>
            <a:ext cx="0" cy="46683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70EDE21B-09DB-41D0-B429-82EC91C5C634}"/>
              </a:ext>
            </a:extLst>
          </p:cNvPr>
          <p:cNvCxnSpPr/>
          <p:nvPr/>
        </p:nvCxnSpPr>
        <p:spPr>
          <a:xfrm>
            <a:off x="1479910" y="4960321"/>
            <a:ext cx="0" cy="7870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4FB167CA-8CB3-47FE-9816-603E9EB947A2}"/>
              </a:ext>
            </a:extLst>
          </p:cNvPr>
          <p:cNvCxnSpPr/>
          <p:nvPr/>
        </p:nvCxnSpPr>
        <p:spPr>
          <a:xfrm>
            <a:off x="759830" y="5760744"/>
            <a:ext cx="7128792" cy="0"/>
          </a:xfrm>
          <a:prstGeom prst="line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F90E3BED-2BE8-4E9D-BDD4-0841A983F491}"/>
              </a:ext>
            </a:extLst>
          </p:cNvPr>
          <p:cNvGrpSpPr/>
          <p:nvPr/>
        </p:nvGrpSpPr>
        <p:grpSpPr>
          <a:xfrm>
            <a:off x="1514613" y="5139461"/>
            <a:ext cx="2024537" cy="565848"/>
            <a:chOff x="971600" y="2101121"/>
            <a:chExt cx="3384376" cy="565848"/>
          </a:xfrm>
        </p:grpSpPr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1E81E711-6E65-491B-8602-13FC8432E981}"/>
                </a:ext>
              </a:extLst>
            </p:cNvPr>
            <p:cNvCxnSpPr/>
            <p:nvPr/>
          </p:nvCxnSpPr>
          <p:spPr>
            <a:xfrm>
              <a:off x="971600" y="2384045"/>
              <a:ext cx="50405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CFE1EDAD-5BB6-4C97-9394-C6A417F8361C}"/>
                </a:ext>
              </a:extLst>
            </p:cNvPr>
            <p:cNvCxnSpPr/>
            <p:nvPr/>
          </p:nvCxnSpPr>
          <p:spPr>
            <a:xfrm flipV="1">
              <a:off x="1442895" y="2108477"/>
              <a:ext cx="98335" cy="2901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9359B8ED-A615-4E00-9C8B-7FEA589362E5}"/>
                </a:ext>
              </a:extLst>
            </p:cNvPr>
            <p:cNvCxnSpPr/>
            <p:nvPr/>
          </p:nvCxnSpPr>
          <p:spPr>
            <a:xfrm flipH="1" flipV="1">
              <a:off x="3984946" y="2108478"/>
              <a:ext cx="88776" cy="2901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77FA808B-36CA-4B0D-B39D-B33CA624EA39}"/>
                </a:ext>
              </a:extLst>
            </p:cNvPr>
            <p:cNvCxnSpPr/>
            <p:nvPr/>
          </p:nvCxnSpPr>
          <p:spPr>
            <a:xfrm flipH="1" flipV="1">
              <a:off x="153242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1463AAE2-C055-4438-B2E8-425A83574F29}"/>
                </a:ext>
              </a:extLst>
            </p:cNvPr>
            <p:cNvCxnSpPr/>
            <p:nvPr/>
          </p:nvCxnSpPr>
          <p:spPr>
            <a:xfrm flipV="1">
              <a:off x="168405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CA9DA2A5-4CDC-45FE-8ED3-86649C3E4D88}"/>
                </a:ext>
              </a:extLst>
            </p:cNvPr>
            <p:cNvCxnSpPr/>
            <p:nvPr/>
          </p:nvCxnSpPr>
          <p:spPr>
            <a:xfrm flipH="1" flipV="1">
              <a:off x="1822290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52159989-1B75-4D9B-BB32-8617D0E341A8}"/>
                </a:ext>
              </a:extLst>
            </p:cNvPr>
            <p:cNvCxnSpPr/>
            <p:nvPr/>
          </p:nvCxnSpPr>
          <p:spPr>
            <a:xfrm flipV="1">
              <a:off x="1973925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83EB1503-A3B8-4396-9AB2-14D8953242D2}"/>
                </a:ext>
              </a:extLst>
            </p:cNvPr>
            <p:cNvCxnSpPr/>
            <p:nvPr/>
          </p:nvCxnSpPr>
          <p:spPr>
            <a:xfrm flipH="1" flipV="1">
              <a:off x="2138401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B68DD2F2-C692-4F58-B4AD-E8648D312FAC}"/>
                </a:ext>
              </a:extLst>
            </p:cNvPr>
            <p:cNvCxnSpPr/>
            <p:nvPr/>
          </p:nvCxnSpPr>
          <p:spPr>
            <a:xfrm flipV="1">
              <a:off x="2290036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45B1345B-737B-46C2-A8CA-43B468CC2337}"/>
                </a:ext>
              </a:extLst>
            </p:cNvPr>
            <p:cNvCxnSpPr/>
            <p:nvPr/>
          </p:nvCxnSpPr>
          <p:spPr>
            <a:xfrm flipH="1" flipV="1">
              <a:off x="244467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12FBA6AF-7816-408E-BBAF-A874E355BAFD}"/>
                </a:ext>
              </a:extLst>
            </p:cNvPr>
            <p:cNvCxnSpPr/>
            <p:nvPr/>
          </p:nvCxnSpPr>
          <p:spPr>
            <a:xfrm flipV="1">
              <a:off x="259631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FC89C0AA-7FC7-4745-959D-C9C473B6F869}"/>
                </a:ext>
              </a:extLst>
            </p:cNvPr>
            <p:cNvCxnSpPr/>
            <p:nvPr/>
          </p:nvCxnSpPr>
          <p:spPr>
            <a:xfrm flipH="1" flipV="1">
              <a:off x="276127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FAFF7715-2FED-4502-917D-F182990FF0A1}"/>
                </a:ext>
              </a:extLst>
            </p:cNvPr>
            <p:cNvCxnSpPr/>
            <p:nvPr/>
          </p:nvCxnSpPr>
          <p:spPr>
            <a:xfrm flipV="1">
              <a:off x="291290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E8882DCC-255D-435E-9826-9CD2221583C1}"/>
                </a:ext>
              </a:extLst>
            </p:cNvPr>
            <p:cNvCxnSpPr/>
            <p:nvPr/>
          </p:nvCxnSpPr>
          <p:spPr>
            <a:xfrm flipH="1" flipV="1">
              <a:off x="3055455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098F5FE5-8D55-4B66-9C3F-766C1F56B72A}"/>
                </a:ext>
              </a:extLst>
            </p:cNvPr>
            <p:cNvCxnSpPr/>
            <p:nvPr/>
          </p:nvCxnSpPr>
          <p:spPr>
            <a:xfrm flipV="1">
              <a:off x="3207090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168F6C4A-2A9C-44FB-AB84-033AD483F5AA}"/>
                </a:ext>
              </a:extLst>
            </p:cNvPr>
            <p:cNvCxnSpPr/>
            <p:nvPr/>
          </p:nvCxnSpPr>
          <p:spPr>
            <a:xfrm flipH="1" flipV="1">
              <a:off x="3368666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>
              <a:extLst>
                <a:ext uri="{FF2B5EF4-FFF2-40B4-BE49-F238E27FC236}">
                  <a16:creationId xmlns:a16="http://schemas.microsoft.com/office/drawing/2014/main" id="{15544AB5-7393-4E57-A5D1-FC0E1EE834CC}"/>
                </a:ext>
              </a:extLst>
            </p:cNvPr>
            <p:cNvCxnSpPr/>
            <p:nvPr/>
          </p:nvCxnSpPr>
          <p:spPr>
            <a:xfrm flipV="1">
              <a:off x="3520301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1A607B00-4CBF-4619-990E-E73601594991}"/>
                </a:ext>
              </a:extLst>
            </p:cNvPr>
            <p:cNvCxnSpPr/>
            <p:nvPr/>
          </p:nvCxnSpPr>
          <p:spPr>
            <a:xfrm flipH="1" flipV="1">
              <a:off x="3683202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29241E71-1980-4389-8350-30F444639E87}"/>
                </a:ext>
              </a:extLst>
            </p:cNvPr>
            <p:cNvCxnSpPr/>
            <p:nvPr/>
          </p:nvCxnSpPr>
          <p:spPr>
            <a:xfrm flipV="1">
              <a:off x="3834837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6FA1DF7A-A938-4BCE-8C98-35F09ED16A97}"/>
                </a:ext>
              </a:extLst>
            </p:cNvPr>
            <p:cNvCxnSpPr/>
            <p:nvPr/>
          </p:nvCxnSpPr>
          <p:spPr>
            <a:xfrm>
              <a:off x="4060324" y="2398588"/>
              <a:ext cx="295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楕円 77">
            <a:extLst>
              <a:ext uri="{FF2B5EF4-FFF2-40B4-BE49-F238E27FC236}">
                <a16:creationId xmlns:a16="http://schemas.microsoft.com/office/drawing/2014/main" id="{67B5E5B8-D1C5-49FD-BE7A-946B667FE734}"/>
              </a:ext>
            </a:extLst>
          </p:cNvPr>
          <p:cNvSpPr/>
          <p:nvPr/>
        </p:nvSpPr>
        <p:spPr>
          <a:xfrm>
            <a:off x="3527947" y="5110691"/>
            <a:ext cx="594618" cy="594618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  <a:alpha val="75000"/>
                </a:srgbClr>
              </a:gs>
              <a:gs pos="100000">
                <a:srgbClr val="00B050">
                  <a:shade val="100000"/>
                  <a:satMod val="115000"/>
                  <a:alpha val="3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8225F7ED-53E9-468A-AB67-92E9FBDFFB92}"/>
                  </a:ext>
                </a:extLst>
              </p:cNvPr>
              <p:cNvSpPr txBox="1"/>
              <p:nvPr/>
            </p:nvSpPr>
            <p:spPr>
              <a:xfrm>
                <a:off x="4504247" y="1440265"/>
                <a:ext cx="141656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800" dirty="0">
                    <a:ea typeface="HG丸ｺﾞｼｯｸM-PRO" panose="020F0600000000000000" pitchFamily="50" charset="-128"/>
                  </a:rPr>
                  <a:t>自然長</a:t>
                </a:r>
                <a:endParaRPr lang="en-US" altLang="ja-JP" sz="2800" dirty="0">
                  <a:ea typeface="HG丸ｺﾞｼｯｸM-PRO" panose="020F0600000000000000" pitchFamily="50" charset="-128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ea typeface="HG丸ｺﾞｼｯｸM-PRO" panose="020F0600000000000000" pitchFamily="50" charset="-128"/>
                  </a:rPr>
                  <a:t>＝０</a:t>
                </a:r>
              </a:p>
            </p:txBody>
          </p:sp>
        </mc:Choice>
        <mc:Fallback xmlns="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8225F7ED-53E9-468A-AB67-92E9FBDFF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247" y="1440265"/>
                <a:ext cx="1416565" cy="954107"/>
              </a:xfrm>
              <a:prstGeom prst="rect">
                <a:avLst/>
              </a:prstGeom>
              <a:blipFill>
                <a:blip r:embed="rId2"/>
                <a:stretch>
                  <a:fillRect l="-3017" t="-8917" r="-2586" b="-14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正方形/長方形 79">
                <a:extLst>
                  <a:ext uri="{FF2B5EF4-FFF2-40B4-BE49-F238E27FC236}">
                    <a16:creationId xmlns:a16="http://schemas.microsoft.com/office/drawing/2014/main" id="{79A1EFF2-5FF1-4598-B11D-0585FEE81A2D}"/>
                  </a:ext>
                </a:extLst>
              </p:cNvPr>
              <p:cNvSpPr/>
              <p:nvPr/>
            </p:nvSpPr>
            <p:spPr>
              <a:xfrm>
                <a:off x="7636784" y="2310714"/>
                <a:ext cx="58811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sz="40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0" name="正方形/長方形 79">
                <a:extLst>
                  <a:ext uri="{FF2B5EF4-FFF2-40B4-BE49-F238E27FC236}">
                    <a16:creationId xmlns:a16="http://schemas.microsoft.com/office/drawing/2014/main" id="{79A1EFF2-5FF1-4598-B11D-0585FEE81A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784" y="2310714"/>
                <a:ext cx="58811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正方形/長方形 80">
                <a:extLst>
                  <a:ext uri="{FF2B5EF4-FFF2-40B4-BE49-F238E27FC236}">
                    <a16:creationId xmlns:a16="http://schemas.microsoft.com/office/drawing/2014/main" id="{06EA5F88-61C3-4C2C-B9CE-31B2E1476A26}"/>
                  </a:ext>
                </a:extLst>
              </p:cNvPr>
              <p:cNvSpPr/>
              <p:nvPr/>
            </p:nvSpPr>
            <p:spPr>
              <a:xfrm>
                <a:off x="7594810" y="3628282"/>
                <a:ext cx="58811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sz="40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1" name="正方形/長方形 80">
                <a:extLst>
                  <a:ext uri="{FF2B5EF4-FFF2-40B4-BE49-F238E27FC236}">
                    <a16:creationId xmlns:a16="http://schemas.microsoft.com/office/drawing/2014/main" id="{06EA5F88-61C3-4C2C-B9CE-31B2E1476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810" y="3628282"/>
                <a:ext cx="58811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正方形/長方形 81">
                <a:extLst>
                  <a:ext uri="{FF2B5EF4-FFF2-40B4-BE49-F238E27FC236}">
                    <a16:creationId xmlns:a16="http://schemas.microsoft.com/office/drawing/2014/main" id="{CD54EDE5-C1C9-43D4-A415-D953F7FFEB82}"/>
                  </a:ext>
                </a:extLst>
              </p:cNvPr>
              <p:cNvSpPr/>
              <p:nvPr/>
            </p:nvSpPr>
            <p:spPr>
              <a:xfrm>
                <a:off x="7588178" y="5014668"/>
                <a:ext cx="58811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sz="40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2" name="正方形/長方形 81">
                <a:extLst>
                  <a:ext uri="{FF2B5EF4-FFF2-40B4-BE49-F238E27FC236}">
                    <a16:creationId xmlns:a16="http://schemas.microsoft.com/office/drawing/2014/main" id="{CD54EDE5-C1C9-43D4-A415-D953F7FFE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178" y="5014668"/>
                <a:ext cx="58811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左矢印 3">
            <a:extLst>
              <a:ext uri="{FF2B5EF4-FFF2-40B4-BE49-F238E27FC236}">
                <a16:creationId xmlns:a16="http://schemas.microsoft.com/office/drawing/2014/main" id="{C4D878DF-3552-4332-96E2-C9E9509C544C}"/>
              </a:ext>
            </a:extLst>
          </p:cNvPr>
          <p:cNvSpPr/>
          <p:nvPr/>
        </p:nvSpPr>
        <p:spPr>
          <a:xfrm>
            <a:off x="5774380" y="3738098"/>
            <a:ext cx="777065" cy="376613"/>
          </a:xfrm>
          <a:prstGeom prst="leftArrow">
            <a:avLst>
              <a:gd name="adj1" fmla="val 50000"/>
              <a:gd name="adj2" fmla="val 967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正方形/長方形 83">
                <a:extLst>
                  <a:ext uri="{FF2B5EF4-FFF2-40B4-BE49-F238E27FC236}">
                    <a16:creationId xmlns:a16="http://schemas.microsoft.com/office/drawing/2014/main" id="{BEBEBC25-6D8A-48D3-832D-2E998C2B24DB}"/>
                  </a:ext>
                </a:extLst>
              </p:cNvPr>
              <p:cNvSpPr/>
              <p:nvPr/>
            </p:nvSpPr>
            <p:spPr>
              <a:xfrm>
                <a:off x="6538492" y="4212305"/>
                <a:ext cx="66979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sz="48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4" name="正方形/長方形 83">
                <a:extLst>
                  <a:ext uri="{FF2B5EF4-FFF2-40B4-BE49-F238E27FC236}">
                    <a16:creationId xmlns:a16="http://schemas.microsoft.com/office/drawing/2014/main" id="{BEBEBC25-6D8A-48D3-832D-2E998C2B24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492" y="4212305"/>
                <a:ext cx="66979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CCEE2465-8E5D-4959-9BDC-2D875712F033}"/>
              </a:ext>
            </a:extLst>
          </p:cNvPr>
          <p:cNvCxnSpPr/>
          <p:nvPr/>
        </p:nvCxnSpPr>
        <p:spPr>
          <a:xfrm>
            <a:off x="6848754" y="3240465"/>
            <a:ext cx="0" cy="132578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正方形/長方形 85">
                <a:extLst>
                  <a:ext uri="{FF2B5EF4-FFF2-40B4-BE49-F238E27FC236}">
                    <a16:creationId xmlns:a16="http://schemas.microsoft.com/office/drawing/2014/main" id="{FE566E24-5412-418C-84CA-A4F8D93B5E30}"/>
                  </a:ext>
                </a:extLst>
              </p:cNvPr>
              <p:cNvSpPr/>
              <p:nvPr/>
            </p:nvSpPr>
            <p:spPr>
              <a:xfrm>
                <a:off x="6039997" y="3084008"/>
                <a:ext cx="72487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i="1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ja-JP" altLang="en-US" sz="40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6" name="正方形/長方形 85">
                <a:extLst>
                  <a:ext uri="{FF2B5EF4-FFF2-40B4-BE49-F238E27FC236}">
                    <a16:creationId xmlns:a16="http://schemas.microsoft.com/office/drawing/2014/main" id="{FE566E24-5412-418C-84CA-A4F8D93B5E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997" y="3084008"/>
                <a:ext cx="72487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正方形/長方形 86">
                <a:extLst>
                  <a:ext uri="{FF2B5EF4-FFF2-40B4-BE49-F238E27FC236}">
                    <a16:creationId xmlns:a16="http://schemas.microsoft.com/office/drawing/2014/main" id="{CF6F4616-E173-4A8A-9854-017EE758B363}"/>
                  </a:ext>
                </a:extLst>
              </p:cNvPr>
              <p:cNvSpPr/>
              <p:nvPr/>
            </p:nvSpPr>
            <p:spPr>
              <a:xfrm>
                <a:off x="475996" y="918216"/>
                <a:ext cx="1159666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ja-JP" altLang="en-US" sz="2800" dirty="0">
                    <a:ea typeface="HG丸ｺﾞｼｯｸM-PRO" panose="020F0600000000000000" pitchFamily="50" charset="-128"/>
                  </a:rPr>
                  <a:t>物体の座標が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ea typeface="HG丸ｺﾞｼｯｸM-PRO" panose="020F0600000000000000" pitchFamily="50" charset="-128"/>
                  </a:rPr>
                  <a:t>であるとき、ばねにはたらく力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ja-JP" altLang="en-US" sz="2800" dirty="0">
                    <a:ea typeface="HG丸ｺﾞｼｯｸM-PRO" panose="020F0600000000000000" pitchFamily="50" charset="-128"/>
                  </a:rPr>
                  <a:t>は、</a:t>
                </a:r>
                <a:r>
                  <a:rPr lang="ja-JP" altLang="en-US" sz="2800" dirty="0">
                    <a:solidFill>
                      <a:srgbClr val="FF0000"/>
                    </a:solidFill>
                    <a:ea typeface="HG丸ｺﾞｼｯｸM-PRO" panose="020F0600000000000000" pitchFamily="50" charset="-128"/>
                  </a:rPr>
                  <a:t>フック</a:t>
                </a:r>
                <a:r>
                  <a:rPr lang="ja-JP" altLang="en-US" sz="2800" dirty="0">
                    <a:ea typeface="HG丸ｺﾞｼｯｸM-PRO" panose="020F0600000000000000" pitchFamily="50" charset="-128"/>
                  </a:rPr>
                  <a:t>の法則より、</a:t>
                </a:r>
                <a:endParaRPr lang="en-US" altLang="ja-JP" sz="28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7" name="正方形/長方形 86">
                <a:extLst>
                  <a:ext uri="{FF2B5EF4-FFF2-40B4-BE49-F238E27FC236}">
                    <a16:creationId xmlns:a16="http://schemas.microsoft.com/office/drawing/2014/main" id="{CF6F4616-E173-4A8A-9854-017EE758B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96" y="918216"/>
                <a:ext cx="11596668" cy="523220"/>
              </a:xfrm>
              <a:prstGeom prst="rect">
                <a:avLst/>
              </a:prstGeom>
              <a:blipFill>
                <a:blip r:embed="rId8"/>
                <a:stretch>
                  <a:fillRect l="-1052" t="-17647" r="-4206" b="-282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正方形/長方形 87">
                <a:extLst>
                  <a:ext uri="{FF2B5EF4-FFF2-40B4-BE49-F238E27FC236}">
                    <a16:creationId xmlns:a16="http://schemas.microsoft.com/office/drawing/2014/main" id="{943C1110-23A6-4572-9E9E-36E9EB5B43D1}"/>
                  </a:ext>
                </a:extLst>
              </p:cNvPr>
              <p:cNvSpPr/>
              <p:nvPr/>
            </p:nvSpPr>
            <p:spPr>
              <a:xfrm>
                <a:off x="10687400" y="1719197"/>
                <a:ext cx="87184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ja-JP" altLang="en-US" sz="40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8" name="正方形/長方形 87">
                <a:extLst>
                  <a:ext uri="{FF2B5EF4-FFF2-40B4-BE49-F238E27FC236}">
                    <a16:creationId xmlns:a16="http://schemas.microsoft.com/office/drawing/2014/main" id="{943C1110-23A6-4572-9E9E-36E9EB5B4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7400" y="1719197"/>
                <a:ext cx="871842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5956EECD-0705-4745-BF35-59D82AEF112B}"/>
              </a:ext>
            </a:extLst>
          </p:cNvPr>
          <p:cNvSpPr/>
          <p:nvPr/>
        </p:nvSpPr>
        <p:spPr>
          <a:xfrm>
            <a:off x="10092365" y="1801846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正方形/長方形 89">
                <a:extLst>
                  <a:ext uri="{FF2B5EF4-FFF2-40B4-BE49-F238E27FC236}">
                    <a16:creationId xmlns:a16="http://schemas.microsoft.com/office/drawing/2014/main" id="{0C5C0850-44BD-4486-AF8D-D7DE8F4D43E5}"/>
                  </a:ext>
                </a:extLst>
              </p:cNvPr>
              <p:cNvSpPr/>
              <p:nvPr/>
            </p:nvSpPr>
            <p:spPr>
              <a:xfrm>
                <a:off x="8868546" y="2535544"/>
                <a:ext cx="3191048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ja-JP" altLang="en-US" sz="2400" dirty="0">
                    <a:ea typeface="HG丸ｺﾞｼｯｸM-PRO" panose="020F0600000000000000" pitchFamily="50" charset="-128"/>
                  </a:rPr>
                  <a:t>（式１）</a:t>
                </a:r>
                <a:r>
                  <a:rPr lang="ja-JP" altLang="en-US" sz="2400" dirty="0">
                    <a:solidFill>
                      <a:srgbClr val="FF0000"/>
                    </a:solidFill>
                    <a:ea typeface="HG丸ｺﾞｼｯｸM-PRO" panose="020F0600000000000000" pitchFamily="50" charset="-128"/>
                  </a:rPr>
                  <a:t>座標・位置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ea typeface="HG丸ｺﾞｼｯｸM-PRO" panose="020F0600000000000000" pitchFamily="50" charset="-128"/>
                  </a:rPr>
                  <a:t>を用いた場合のフックの法則</a:t>
                </a:r>
                <a:endParaRPr lang="en-US" altLang="ja-JP" sz="24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0" name="正方形/長方形 89">
                <a:extLst>
                  <a:ext uri="{FF2B5EF4-FFF2-40B4-BE49-F238E27FC236}">
                    <a16:creationId xmlns:a16="http://schemas.microsoft.com/office/drawing/2014/main" id="{0C5C0850-44BD-4486-AF8D-D7DE8F4D43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546" y="2535544"/>
                <a:ext cx="3191048" cy="1200329"/>
              </a:xfrm>
              <a:prstGeom prst="rect">
                <a:avLst/>
              </a:prstGeom>
              <a:blipFill>
                <a:blip r:embed="rId10"/>
                <a:stretch>
                  <a:fillRect l="-3059" t="-5584" b="-86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左矢印 111">
            <a:extLst>
              <a:ext uri="{FF2B5EF4-FFF2-40B4-BE49-F238E27FC236}">
                <a16:creationId xmlns:a16="http://schemas.microsoft.com/office/drawing/2014/main" id="{B0BA93CC-D78A-47E2-83CA-C7120262E842}"/>
              </a:ext>
            </a:extLst>
          </p:cNvPr>
          <p:cNvSpPr/>
          <p:nvPr/>
        </p:nvSpPr>
        <p:spPr>
          <a:xfrm rot="10800000">
            <a:off x="4100595" y="5213717"/>
            <a:ext cx="777065" cy="376613"/>
          </a:xfrm>
          <a:prstGeom prst="leftArrow">
            <a:avLst>
              <a:gd name="adj1" fmla="val 50000"/>
              <a:gd name="adj2" fmla="val 967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正方形/長方形 91">
                <a:extLst>
                  <a:ext uri="{FF2B5EF4-FFF2-40B4-BE49-F238E27FC236}">
                    <a16:creationId xmlns:a16="http://schemas.microsoft.com/office/drawing/2014/main" id="{A6DB3C60-9C6F-4BD0-A706-A32554C054BE}"/>
                  </a:ext>
                </a:extLst>
              </p:cNvPr>
              <p:cNvSpPr/>
              <p:nvPr/>
            </p:nvSpPr>
            <p:spPr>
              <a:xfrm>
                <a:off x="3492662" y="5813618"/>
                <a:ext cx="78739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4800" i="1"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ja-JP" altLang="en-US" sz="48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2" name="正方形/長方形 91">
                <a:extLst>
                  <a:ext uri="{FF2B5EF4-FFF2-40B4-BE49-F238E27FC236}">
                    <a16:creationId xmlns:a16="http://schemas.microsoft.com/office/drawing/2014/main" id="{A6DB3C60-9C6F-4BD0-A706-A32554C054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662" y="5813618"/>
                <a:ext cx="787395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8120DE17-B065-4A9C-83BF-003D3E49E695}"/>
              </a:ext>
            </a:extLst>
          </p:cNvPr>
          <p:cNvCxnSpPr/>
          <p:nvPr/>
        </p:nvCxnSpPr>
        <p:spPr>
          <a:xfrm>
            <a:off x="3802924" y="4841778"/>
            <a:ext cx="0" cy="132578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正方形/長方形 93">
                <a:extLst>
                  <a:ext uri="{FF2B5EF4-FFF2-40B4-BE49-F238E27FC236}">
                    <a16:creationId xmlns:a16="http://schemas.microsoft.com/office/drawing/2014/main" id="{F612B25F-E127-4405-BA8E-E34934014239}"/>
                  </a:ext>
                </a:extLst>
              </p:cNvPr>
              <p:cNvSpPr/>
              <p:nvPr/>
            </p:nvSpPr>
            <p:spPr>
              <a:xfrm>
                <a:off x="4112992" y="4477179"/>
                <a:ext cx="85953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ja-JP" sz="4800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ja-JP" altLang="en-US" sz="48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4" name="正方形/長方形 93">
                <a:extLst>
                  <a:ext uri="{FF2B5EF4-FFF2-40B4-BE49-F238E27FC236}">
                    <a16:creationId xmlns:a16="http://schemas.microsoft.com/office/drawing/2014/main" id="{F612B25F-E127-4405-BA8E-E349340142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992" y="4477179"/>
                <a:ext cx="859530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3E454562-EDC8-4313-8354-6A6DE1E0A528}"/>
              </a:ext>
            </a:extLst>
          </p:cNvPr>
          <p:cNvCxnSpPr/>
          <p:nvPr/>
        </p:nvCxnSpPr>
        <p:spPr>
          <a:xfrm>
            <a:off x="4652009" y="3415507"/>
            <a:ext cx="0" cy="132578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正方形/長方形 95">
                <a:extLst>
                  <a:ext uri="{FF2B5EF4-FFF2-40B4-BE49-F238E27FC236}">
                    <a16:creationId xmlns:a16="http://schemas.microsoft.com/office/drawing/2014/main" id="{13B77548-E26D-4AEA-9D67-7DE02DF45C39}"/>
                  </a:ext>
                </a:extLst>
              </p:cNvPr>
              <p:cNvSpPr/>
              <p:nvPr/>
            </p:nvSpPr>
            <p:spPr>
              <a:xfrm>
                <a:off x="5447928" y="5323836"/>
                <a:ext cx="5621762" cy="10772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ja-JP" altLang="en-US" sz="3200" dirty="0">
                    <a:ea typeface="HG丸ｺﾞｼｯｸM-PRO" panose="020F0600000000000000" pitchFamily="50" charset="-128"/>
                  </a:rPr>
                  <a:t>座標・位置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ja-JP" altLang="en-US" sz="3200" dirty="0">
                    <a:ea typeface="HG丸ｺﾞｼｯｸM-PRO" panose="020F0600000000000000" pitchFamily="50" charset="-128"/>
                  </a:rPr>
                  <a:t>が負なので弾性力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′=−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ja-JP" altLang="en-US" sz="3200" dirty="0">
                    <a:ea typeface="HG丸ｺﾞｼｯｸM-PRO" panose="020F0600000000000000" pitchFamily="50" charset="-128"/>
                  </a:rPr>
                  <a:t>は正（右）向き　　　　</a:t>
                </a:r>
                <a:endParaRPr lang="en-US" altLang="ja-JP" sz="32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6" name="正方形/長方形 95">
                <a:extLst>
                  <a:ext uri="{FF2B5EF4-FFF2-40B4-BE49-F238E27FC236}">
                    <a16:creationId xmlns:a16="http://schemas.microsoft.com/office/drawing/2014/main" id="{13B77548-E26D-4AEA-9D67-7DE02DF45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928" y="5323836"/>
                <a:ext cx="5621762" cy="1077218"/>
              </a:xfrm>
              <a:prstGeom prst="rect">
                <a:avLst/>
              </a:prstGeom>
              <a:blipFill>
                <a:blip r:embed="rId13"/>
                <a:stretch>
                  <a:fillRect l="-2820" t="-9040" b="-146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正方形/長方形 97">
                <a:extLst>
                  <a:ext uri="{FF2B5EF4-FFF2-40B4-BE49-F238E27FC236}">
                    <a16:creationId xmlns:a16="http://schemas.microsoft.com/office/drawing/2014/main" id="{BB2EC10F-D4C1-43CE-90DA-2520018CFABC}"/>
                  </a:ext>
                </a:extLst>
              </p:cNvPr>
              <p:cNvSpPr/>
              <p:nvPr/>
            </p:nvSpPr>
            <p:spPr>
              <a:xfrm>
                <a:off x="9131311" y="1752974"/>
                <a:ext cx="106189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ja-JP" sz="3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98" name="正方形/長方形 97">
                <a:extLst>
                  <a:ext uri="{FF2B5EF4-FFF2-40B4-BE49-F238E27FC236}">
                    <a16:creationId xmlns:a16="http://schemas.microsoft.com/office/drawing/2014/main" id="{BB2EC10F-D4C1-43CE-90DA-2520018CFA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311" y="1752974"/>
                <a:ext cx="1061893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6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6" grpId="0"/>
      <p:bldP spid="88" grpId="0"/>
      <p:bldP spid="89" grpId="0"/>
      <p:bldP spid="90" grpId="0" animBg="1"/>
      <p:bldP spid="91" grpId="0" animBg="1"/>
      <p:bldP spid="94" grpId="0"/>
      <p:bldP spid="9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単振動の運動方程式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タイトル 1">
                <a:extLst>
                  <a:ext uri="{FF2B5EF4-FFF2-40B4-BE49-F238E27FC236}">
                    <a16:creationId xmlns:a16="http://schemas.microsoft.com/office/drawing/2014/main" id="{6B719455-BFCF-4D25-9608-0489C77DCA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6654" y="1488478"/>
                <a:ext cx="8822564" cy="70609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HG丸ｺﾞｼｯｸM-PRO" panose="020F0600000000000000" pitchFamily="50" charset="-128"/>
                    <a:cs typeface="+mj-cs"/>
                  </a:defRPr>
                </a:lvl1pPr>
              </a:lstStyle>
              <a:p>
                <a:pPr algn="l"/>
                <a:r>
                  <a:rPr lang="ja-JP" altLang="en-US" sz="2800" dirty="0"/>
                  <a:t>単振動における運動方程式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en-US" altLang="ja-JP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ja-JP" altLang="en-US" sz="2800" dirty="0"/>
                  <a:t>は、式１より、</a:t>
                </a:r>
              </a:p>
            </p:txBody>
          </p:sp>
        </mc:Choice>
        <mc:Fallback xmlns="">
          <p:sp>
            <p:nvSpPr>
              <p:cNvPr id="6" name="タイトル 1">
                <a:extLst>
                  <a:ext uri="{FF2B5EF4-FFF2-40B4-BE49-F238E27FC236}">
                    <a16:creationId xmlns:a16="http://schemas.microsoft.com/office/drawing/2014/main" id="{6B719455-BFCF-4D25-9608-0489C77DC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54" y="1488478"/>
                <a:ext cx="8822564" cy="706090"/>
              </a:xfrm>
              <a:prstGeom prst="rect">
                <a:avLst/>
              </a:prstGeom>
              <a:blipFill>
                <a:blip r:embed="rId2"/>
                <a:stretch>
                  <a:fillRect l="-1381" t="-120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F6ADEE0B-02AD-4FF2-A49F-803126AE86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7164" y="2055124"/>
                <a:ext cx="4095118" cy="106006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HG丸ｺﾞｼｯｸM-PRO" panose="020F0600000000000000" pitchFamily="50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HG丸ｺﾞｼｯｸM-PRO" panose="020F0600000000000000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HG丸ｺﾞｼｯｸM-PRO" panose="020F0600000000000000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HG丸ｺﾞｼｯｸM-PRO" panose="020F0600000000000000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HG丸ｺﾞｼｯｸM-PRO" panose="020F0600000000000000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660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altLang="ja-JP" sz="6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ja-JP" sz="660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ja-JP" sz="6600"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ja-JP" altLang="en-US" sz="6600" dirty="0"/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F6ADEE0B-02AD-4FF2-A49F-803126AE8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164" y="2055124"/>
                <a:ext cx="4095118" cy="10600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A637C7B-DB9B-4ADC-B454-A0CCF7B017F9}"/>
              </a:ext>
            </a:extLst>
          </p:cNvPr>
          <p:cNvCxnSpPr/>
          <p:nvPr/>
        </p:nvCxnSpPr>
        <p:spPr>
          <a:xfrm>
            <a:off x="1741100" y="4094477"/>
            <a:ext cx="0" cy="7870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64A9785E-48F6-49E5-9183-209D11660900}"/>
              </a:ext>
            </a:extLst>
          </p:cNvPr>
          <p:cNvCxnSpPr/>
          <p:nvPr/>
        </p:nvCxnSpPr>
        <p:spPr>
          <a:xfrm>
            <a:off x="1021020" y="4894900"/>
            <a:ext cx="7138370" cy="0"/>
          </a:xfrm>
          <a:prstGeom prst="line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77A525B6-9BB1-473E-A69B-5F4D6D59B1E7}"/>
              </a:ext>
            </a:extLst>
          </p:cNvPr>
          <p:cNvGrpSpPr/>
          <p:nvPr/>
        </p:nvGrpSpPr>
        <p:grpSpPr>
          <a:xfrm>
            <a:off x="1775802" y="4273617"/>
            <a:ext cx="5046411" cy="565848"/>
            <a:chOff x="971600" y="2101121"/>
            <a:chExt cx="3384376" cy="565848"/>
          </a:xfrm>
        </p:grpSpPr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18B8D29A-8608-4434-8C37-F078DBEBDA82}"/>
                </a:ext>
              </a:extLst>
            </p:cNvPr>
            <p:cNvCxnSpPr/>
            <p:nvPr/>
          </p:nvCxnSpPr>
          <p:spPr>
            <a:xfrm>
              <a:off x="971600" y="2384045"/>
              <a:ext cx="50405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88F43B79-B8CC-42D0-810B-79162A5D711F}"/>
                </a:ext>
              </a:extLst>
            </p:cNvPr>
            <p:cNvCxnSpPr/>
            <p:nvPr/>
          </p:nvCxnSpPr>
          <p:spPr>
            <a:xfrm flipV="1">
              <a:off x="1442895" y="2108477"/>
              <a:ext cx="98335" cy="2901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1A8D6FD4-9E10-41B2-9B04-4CB5A00A0DF9}"/>
                </a:ext>
              </a:extLst>
            </p:cNvPr>
            <p:cNvCxnSpPr/>
            <p:nvPr/>
          </p:nvCxnSpPr>
          <p:spPr>
            <a:xfrm flipH="1" flipV="1">
              <a:off x="3984946" y="2108478"/>
              <a:ext cx="88776" cy="2901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B07B6033-96FA-4EBE-9DF6-F3D67791E742}"/>
                </a:ext>
              </a:extLst>
            </p:cNvPr>
            <p:cNvCxnSpPr/>
            <p:nvPr/>
          </p:nvCxnSpPr>
          <p:spPr>
            <a:xfrm flipH="1" flipV="1">
              <a:off x="153242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9D29FE1B-7BA6-4DE3-AF77-B762DA6D7A4B}"/>
                </a:ext>
              </a:extLst>
            </p:cNvPr>
            <p:cNvCxnSpPr/>
            <p:nvPr/>
          </p:nvCxnSpPr>
          <p:spPr>
            <a:xfrm flipV="1">
              <a:off x="168405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B9FF2D53-DCB8-4AB3-A326-854E396CE0B2}"/>
                </a:ext>
              </a:extLst>
            </p:cNvPr>
            <p:cNvCxnSpPr/>
            <p:nvPr/>
          </p:nvCxnSpPr>
          <p:spPr>
            <a:xfrm flipH="1" flipV="1">
              <a:off x="1822290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09B2E58E-98B1-423C-9895-CEEB0ADB5F2B}"/>
                </a:ext>
              </a:extLst>
            </p:cNvPr>
            <p:cNvCxnSpPr/>
            <p:nvPr/>
          </p:nvCxnSpPr>
          <p:spPr>
            <a:xfrm flipV="1">
              <a:off x="1973925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9A9D39CE-A91A-4AC8-964D-C7171EFBBE8F}"/>
                </a:ext>
              </a:extLst>
            </p:cNvPr>
            <p:cNvCxnSpPr/>
            <p:nvPr/>
          </p:nvCxnSpPr>
          <p:spPr>
            <a:xfrm flipH="1" flipV="1">
              <a:off x="2138401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66E78D11-0378-465B-A1B9-94270DCA19C0}"/>
                </a:ext>
              </a:extLst>
            </p:cNvPr>
            <p:cNvCxnSpPr/>
            <p:nvPr/>
          </p:nvCxnSpPr>
          <p:spPr>
            <a:xfrm flipV="1">
              <a:off x="2290036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EAB1E996-14D6-4A05-A53C-C64E3FFA0DF3}"/>
                </a:ext>
              </a:extLst>
            </p:cNvPr>
            <p:cNvCxnSpPr/>
            <p:nvPr/>
          </p:nvCxnSpPr>
          <p:spPr>
            <a:xfrm flipH="1" flipV="1">
              <a:off x="244467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CC7E7F5D-38EE-4172-B9F7-F66F427DAB59}"/>
                </a:ext>
              </a:extLst>
            </p:cNvPr>
            <p:cNvCxnSpPr/>
            <p:nvPr/>
          </p:nvCxnSpPr>
          <p:spPr>
            <a:xfrm flipV="1">
              <a:off x="259631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419F70B1-C305-4A75-AFED-C9456DC346D3}"/>
                </a:ext>
              </a:extLst>
            </p:cNvPr>
            <p:cNvCxnSpPr/>
            <p:nvPr/>
          </p:nvCxnSpPr>
          <p:spPr>
            <a:xfrm flipH="1" flipV="1">
              <a:off x="276127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96F98B66-7F51-417A-AEB9-4C1984177317}"/>
                </a:ext>
              </a:extLst>
            </p:cNvPr>
            <p:cNvCxnSpPr/>
            <p:nvPr/>
          </p:nvCxnSpPr>
          <p:spPr>
            <a:xfrm flipV="1">
              <a:off x="291290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838D630C-0254-4127-9AF4-E3AA1AC60DF8}"/>
                </a:ext>
              </a:extLst>
            </p:cNvPr>
            <p:cNvCxnSpPr/>
            <p:nvPr/>
          </p:nvCxnSpPr>
          <p:spPr>
            <a:xfrm flipH="1" flipV="1">
              <a:off x="3055455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E0EF35CB-7FE2-41DD-956C-3DE62CC6730B}"/>
                </a:ext>
              </a:extLst>
            </p:cNvPr>
            <p:cNvCxnSpPr/>
            <p:nvPr/>
          </p:nvCxnSpPr>
          <p:spPr>
            <a:xfrm flipV="1">
              <a:off x="3207090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14D3DC8C-96B9-4573-9BF0-3ED423C3A798}"/>
                </a:ext>
              </a:extLst>
            </p:cNvPr>
            <p:cNvCxnSpPr/>
            <p:nvPr/>
          </p:nvCxnSpPr>
          <p:spPr>
            <a:xfrm flipH="1" flipV="1">
              <a:off x="3368666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88BFD0A8-8A66-4655-80DC-B4FC17BCF53E}"/>
                </a:ext>
              </a:extLst>
            </p:cNvPr>
            <p:cNvCxnSpPr/>
            <p:nvPr/>
          </p:nvCxnSpPr>
          <p:spPr>
            <a:xfrm flipV="1">
              <a:off x="3520301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37B93B45-61F4-492D-8717-1E079CEBBFBA}"/>
                </a:ext>
              </a:extLst>
            </p:cNvPr>
            <p:cNvCxnSpPr/>
            <p:nvPr/>
          </p:nvCxnSpPr>
          <p:spPr>
            <a:xfrm flipH="1" flipV="1">
              <a:off x="3683202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97D4257D-06C4-4E0F-BAE5-A50539282C12}"/>
                </a:ext>
              </a:extLst>
            </p:cNvPr>
            <p:cNvCxnSpPr/>
            <p:nvPr/>
          </p:nvCxnSpPr>
          <p:spPr>
            <a:xfrm flipV="1">
              <a:off x="3834837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7C160254-1707-4D8C-AD93-07E11BACE310}"/>
                </a:ext>
              </a:extLst>
            </p:cNvPr>
            <p:cNvCxnSpPr/>
            <p:nvPr/>
          </p:nvCxnSpPr>
          <p:spPr>
            <a:xfrm>
              <a:off x="4060324" y="2398588"/>
              <a:ext cx="295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楕円 30">
            <a:extLst>
              <a:ext uri="{FF2B5EF4-FFF2-40B4-BE49-F238E27FC236}">
                <a16:creationId xmlns:a16="http://schemas.microsoft.com/office/drawing/2014/main" id="{A33E59D0-BBA5-451D-8AD4-6914570D8C11}"/>
              </a:ext>
            </a:extLst>
          </p:cNvPr>
          <p:cNvSpPr/>
          <p:nvPr/>
        </p:nvSpPr>
        <p:spPr>
          <a:xfrm>
            <a:off x="6822213" y="4244847"/>
            <a:ext cx="594618" cy="594618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  <a:alpha val="75000"/>
                </a:srgbClr>
              </a:gs>
              <a:gs pos="100000">
                <a:srgbClr val="00B050">
                  <a:shade val="100000"/>
                  <a:satMod val="115000"/>
                  <a:alpha val="3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35FF40BF-044A-4DF9-9B8E-011CB91CAB26}"/>
                  </a:ext>
                </a:extLst>
              </p:cNvPr>
              <p:cNvSpPr txBox="1"/>
              <p:nvPr/>
            </p:nvSpPr>
            <p:spPr>
              <a:xfrm>
                <a:off x="4765437" y="3279261"/>
                <a:ext cx="141656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800" dirty="0">
                    <a:ea typeface="HG丸ｺﾞｼｯｸM-PRO" panose="020F0600000000000000" pitchFamily="50" charset="-128"/>
                  </a:rPr>
                  <a:t>自然長</a:t>
                </a:r>
                <a:endParaRPr lang="en-US" altLang="ja-JP" sz="2800" dirty="0">
                  <a:ea typeface="HG丸ｺﾞｼｯｸM-PRO" panose="020F0600000000000000" pitchFamily="50" charset="-128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80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ea typeface="HG丸ｺﾞｼｯｸM-PRO" panose="020F0600000000000000" pitchFamily="50" charset="-128"/>
                  </a:rPr>
                  <a:t>＝０</a:t>
                </a: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35FF40BF-044A-4DF9-9B8E-011CB91CA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37" y="3279261"/>
                <a:ext cx="1416565" cy="954107"/>
              </a:xfrm>
              <a:prstGeom prst="rect">
                <a:avLst/>
              </a:prstGeom>
              <a:blipFill>
                <a:blip r:embed="rId4"/>
                <a:stretch>
                  <a:fillRect l="-3017" t="-9615" r="-2586" b="-14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03D97650-071E-4E6D-A6EC-8530EE2F9A23}"/>
                  </a:ext>
                </a:extLst>
              </p:cNvPr>
              <p:cNvSpPr/>
              <p:nvPr/>
            </p:nvSpPr>
            <p:spPr>
              <a:xfrm>
                <a:off x="7865578" y="4202598"/>
                <a:ext cx="58811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400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sz="40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03D97650-071E-4E6D-A6EC-8530EE2F9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578" y="4202598"/>
                <a:ext cx="58811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左矢印 54">
            <a:extLst>
              <a:ext uri="{FF2B5EF4-FFF2-40B4-BE49-F238E27FC236}">
                <a16:creationId xmlns:a16="http://schemas.microsoft.com/office/drawing/2014/main" id="{C77CC128-2A4C-4A57-9264-E45E15ACC53A}"/>
              </a:ext>
            </a:extLst>
          </p:cNvPr>
          <p:cNvSpPr/>
          <p:nvPr/>
        </p:nvSpPr>
        <p:spPr>
          <a:xfrm>
            <a:off x="6045148" y="4312414"/>
            <a:ext cx="777065" cy="376613"/>
          </a:xfrm>
          <a:prstGeom prst="leftArrow">
            <a:avLst>
              <a:gd name="adj1" fmla="val 50000"/>
              <a:gd name="adj2" fmla="val 967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2EDAD15C-60B1-4444-9CF9-C44E9ADB2EBA}"/>
              </a:ext>
            </a:extLst>
          </p:cNvPr>
          <p:cNvCxnSpPr/>
          <p:nvPr/>
        </p:nvCxnSpPr>
        <p:spPr>
          <a:xfrm>
            <a:off x="7119522" y="3814781"/>
            <a:ext cx="0" cy="132578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1EBDCDDA-9DB9-43E4-AA7E-DEAFB9D32804}"/>
                  </a:ext>
                </a:extLst>
              </p:cNvPr>
              <p:cNvSpPr/>
              <p:nvPr/>
            </p:nvSpPr>
            <p:spPr>
              <a:xfrm>
                <a:off x="5790508" y="3775678"/>
                <a:ext cx="72487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i="1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ja-JP" altLang="en-US" sz="40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1EBDCDDA-9DB9-43E4-AA7E-DEAFB9D328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508" y="3775678"/>
                <a:ext cx="72487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74F23C7A-C178-44EF-ADA7-2CC8713C1F42}"/>
              </a:ext>
            </a:extLst>
          </p:cNvPr>
          <p:cNvCxnSpPr/>
          <p:nvPr/>
        </p:nvCxnSpPr>
        <p:spPr>
          <a:xfrm>
            <a:off x="5448680" y="3892144"/>
            <a:ext cx="0" cy="132578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C47F88AE-E0F4-4E67-87C1-758B3AA221EA}"/>
                  </a:ext>
                </a:extLst>
              </p:cNvPr>
              <p:cNvSpPr/>
              <p:nvPr/>
            </p:nvSpPr>
            <p:spPr>
              <a:xfrm>
                <a:off x="479376" y="838483"/>
                <a:ext cx="682823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物体の加速度を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とすると、</a:t>
                </a:r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C47F88AE-E0F4-4E67-87C1-758B3AA221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838483"/>
                <a:ext cx="6828234" cy="523220"/>
              </a:xfrm>
              <a:prstGeom prst="rect">
                <a:avLst/>
              </a:prstGeom>
              <a:blipFill>
                <a:blip r:embed="rId7"/>
                <a:stretch>
                  <a:fillRect l="-1875" t="-15294" b="-305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左矢印 63">
            <a:extLst>
              <a:ext uri="{FF2B5EF4-FFF2-40B4-BE49-F238E27FC236}">
                <a16:creationId xmlns:a16="http://schemas.microsoft.com/office/drawing/2014/main" id="{7892D169-8893-4A1D-B839-387310C9006C}"/>
              </a:ext>
            </a:extLst>
          </p:cNvPr>
          <p:cNvSpPr/>
          <p:nvPr/>
        </p:nvSpPr>
        <p:spPr>
          <a:xfrm>
            <a:off x="7712147" y="3326139"/>
            <a:ext cx="777065" cy="376613"/>
          </a:xfrm>
          <a:prstGeom prst="leftArrow">
            <a:avLst>
              <a:gd name="adj1" fmla="val 50000"/>
              <a:gd name="adj2" fmla="val 96779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FEFFECA7-E227-4FFE-921B-806E688CDADB}"/>
                  </a:ext>
                </a:extLst>
              </p:cNvPr>
              <p:cNvSpPr/>
              <p:nvPr/>
            </p:nvSpPr>
            <p:spPr>
              <a:xfrm>
                <a:off x="7215416" y="2950453"/>
                <a:ext cx="64088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ja-JP" altLang="en-US" sz="44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FEFFECA7-E227-4FFE-921B-806E688CDA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416" y="2950453"/>
                <a:ext cx="640880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1DDC3E2B-4F30-4C3E-A6B7-1C7FD50AD04D}"/>
                  </a:ext>
                </a:extLst>
              </p:cNvPr>
              <p:cNvSpPr/>
              <p:nvPr/>
            </p:nvSpPr>
            <p:spPr>
              <a:xfrm>
                <a:off x="1021021" y="5151468"/>
                <a:ext cx="10801197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solidFill>
                      <a:srgbClr val="FF0000"/>
                    </a:solidFill>
                  </a:rPr>
                  <a:t>【</a:t>
                </a:r>
                <a:r>
                  <a:rPr lang="ja-JP" altLang="en-US" sz="2800" dirty="0">
                    <a:solidFill>
                      <a:srgbClr val="FF0000"/>
                    </a:solidFill>
                  </a:rPr>
                  <a:t>知識</a:t>
                </a:r>
                <a:r>
                  <a:rPr lang="en-US" altLang="ja-JP" sz="2800" dirty="0">
                    <a:solidFill>
                      <a:srgbClr val="FF0000"/>
                    </a:solidFill>
                  </a:rPr>
                  <a:t>】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ea typeface="HG丸ｺﾞｼｯｸM-PRO" panose="020F0600000000000000" pitchFamily="50" charset="-128"/>
                  </a:rPr>
                  <a:t>の形 </a:t>
                </a:r>
                <a:r>
                  <a:rPr lang="en-US" altLang="ja-JP" sz="2000" dirty="0">
                    <a:solidFill>
                      <a:srgbClr val="FF0000"/>
                    </a:solidFill>
                    <a:ea typeface="HG丸ｺﾞｼｯｸM-PRO" panose="020F0600000000000000" pitchFamily="50" charset="-128"/>
                  </a:rPr>
                  <a:t>(</a:t>
                </a:r>
                <a:r>
                  <a:rPr lang="ja-JP" altLang="en-US" sz="2000" dirty="0">
                    <a:solidFill>
                      <a:srgbClr val="FF0000"/>
                    </a:solidFill>
                    <a:ea typeface="HG丸ｺﾞｼｯｸM-PRO" panose="020F0600000000000000" pitchFamily="50" charset="-128"/>
                  </a:rPr>
                  <a:t>なんらかの定数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  <a:ea typeface="HG丸ｺﾞｼｯｸM-PRO" panose="020F0600000000000000" pitchFamily="50" charset="-128"/>
                  </a:rPr>
                  <a:t>)</a:t>
                </a:r>
                <a:r>
                  <a:rPr lang="ja-JP" altLang="en-US" sz="2800" dirty="0">
                    <a:ea typeface="HG丸ｺﾞｼｯｸM-PRO" panose="020F0600000000000000" pitchFamily="50" charset="-128"/>
                  </a:rPr>
                  <a:t>に運動方程式を変形できれば、その運動が</a:t>
                </a:r>
                <a:r>
                  <a:rPr lang="ja-JP" altLang="en-US" sz="2800" dirty="0">
                    <a:solidFill>
                      <a:srgbClr val="FF0000"/>
                    </a:solidFill>
                    <a:ea typeface="HG丸ｺﾞｼｯｸM-PRO" panose="020F0600000000000000" pitchFamily="50" charset="-128"/>
                  </a:rPr>
                  <a:t>単振動である</a:t>
                </a:r>
                <a:r>
                  <a:rPr lang="ja-JP" altLang="en-US" sz="2800" dirty="0">
                    <a:ea typeface="HG丸ｺﾞｼｯｸM-PRO" panose="020F0600000000000000" pitchFamily="50" charset="-128"/>
                  </a:rPr>
                  <a:t>ことがわかる。⇒単振動の公式が使える。</a:t>
                </a:r>
              </a:p>
            </p:txBody>
          </p:sp>
        </mc:Choice>
        <mc:Fallback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1DDC3E2B-4F30-4C3E-A6B7-1C7FD50AD0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21" y="5151468"/>
                <a:ext cx="10801197" cy="954107"/>
              </a:xfrm>
              <a:prstGeom prst="rect">
                <a:avLst/>
              </a:prstGeom>
              <a:blipFill>
                <a:blip r:embed="rId9"/>
                <a:stretch>
                  <a:fillRect l="-1129" t="-8917" r="-1637" b="-14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6D3CBBDF-1CE1-4B0C-BA5B-194E42BC240C}"/>
              </a:ext>
            </a:extLst>
          </p:cNvPr>
          <p:cNvSpPr/>
          <p:nvPr/>
        </p:nvSpPr>
        <p:spPr>
          <a:xfrm>
            <a:off x="6493628" y="2343157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・・・・式２</a:t>
            </a:r>
            <a:endParaRPr lang="ja-JP" altLang="en-US" sz="3200" dirty="0"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606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4" grpId="0" animBg="1"/>
      <p:bldP spid="36" grpId="0"/>
      <p:bldP spid="39" grpId="0" animBg="1"/>
      <p:bldP spid="40" grpId="0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単振動の運動方程式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43" name="タイトル 1">
            <a:extLst>
              <a:ext uri="{FF2B5EF4-FFF2-40B4-BE49-F238E27FC236}">
                <a16:creationId xmlns:a16="http://schemas.microsoft.com/office/drawing/2014/main" id="{0F409B42-14CE-4AF7-BB6E-31332FE15F1D}"/>
              </a:ext>
            </a:extLst>
          </p:cNvPr>
          <p:cNvSpPr txBox="1">
            <a:spLocks/>
          </p:cNvSpPr>
          <p:nvPr/>
        </p:nvSpPr>
        <p:spPr>
          <a:xfrm>
            <a:off x="335360" y="820432"/>
            <a:ext cx="2314600" cy="7411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HG丸ｺﾞｼｯｸM-PRO" panose="020F0600000000000000" pitchFamily="50" charset="-128"/>
                <a:cs typeface="+mj-cs"/>
              </a:defRPr>
            </a:lvl1pPr>
          </a:lstStyle>
          <a:p>
            <a:r>
              <a:rPr lang="en-US" altLang="ja-JP" sz="3200" dirty="0"/>
              <a:t>※</a:t>
            </a:r>
            <a:r>
              <a:rPr lang="ja-JP" altLang="en-US" sz="3200" dirty="0"/>
              <a:t>重要知識</a:t>
            </a:r>
          </a:p>
        </p:txBody>
      </p:sp>
      <p:sp>
        <p:nvSpPr>
          <p:cNvPr id="44" name="コンテンツ プレースホルダー 2">
            <a:extLst>
              <a:ext uri="{FF2B5EF4-FFF2-40B4-BE49-F238E27FC236}">
                <a16:creationId xmlns:a16="http://schemas.microsoft.com/office/drawing/2014/main" id="{BB375CA7-7C15-43DF-9B38-1C28FE6007AF}"/>
              </a:ext>
            </a:extLst>
          </p:cNvPr>
          <p:cNvSpPr txBox="1">
            <a:spLocks/>
          </p:cNvSpPr>
          <p:nvPr/>
        </p:nvSpPr>
        <p:spPr>
          <a:xfrm>
            <a:off x="2328781" y="1713830"/>
            <a:ext cx="8229600" cy="5760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HG丸ｺﾞｼｯｸM-PRO" panose="020F0600000000000000" pitchFamily="50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HG丸ｺﾞｼｯｸM-PRO" panose="020F06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HG丸ｺﾞｼｯｸM-PRO" panose="020F06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HG丸ｺﾞｼｯｸM-PRO" panose="020F06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HG丸ｺﾞｼｯｸM-PRO" panose="020F06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/>
              <a:t>　単振動の方程式の形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A7FCD2FE-77BF-4EB0-BC07-DCB82A530FA9}"/>
                  </a:ext>
                </a:extLst>
              </p:cNvPr>
              <p:cNvSpPr/>
              <p:nvPr/>
            </p:nvSpPr>
            <p:spPr>
              <a:xfrm>
                <a:off x="3113471" y="1948250"/>
                <a:ext cx="6203365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9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ja-JP" sz="9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altLang="ja-JP" sz="9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9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9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ja-JP" altLang="en-US" sz="96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A7FCD2FE-77BF-4EB0-BC07-DCB82A530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471" y="1948250"/>
                <a:ext cx="6203365" cy="15696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E3882C73-FD04-4323-BF7B-F74B75207025}"/>
              </a:ext>
            </a:extLst>
          </p:cNvPr>
          <p:cNvSpPr/>
          <p:nvPr/>
        </p:nvSpPr>
        <p:spPr>
          <a:xfrm>
            <a:off x="2495600" y="1472975"/>
            <a:ext cx="7848872" cy="23713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8A96F62A-80DE-43E9-B83C-3F735310A421}"/>
                  </a:ext>
                </a:extLst>
              </p:cNvPr>
              <p:cNvSpPr/>
              <p:nvPr/>
            </p:nvSpPr>
            <p:spPr>
              <a:xfrm>
                <a:off x="4935959" y="4437559"/>
                <a:ext cx="360457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ja-JP" altLang="en-US" sz="44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ja-JP" altLang="en-US" sz="44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44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8A96F62A-80DE-43E9-B83C-3F735310A4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959" y="4437559"/>
                <a:ext cx="3604577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712F8DC0-3C70-43D6-9C11-3EB9FA85D795}"/>
                  </a:ext>
                </a:extLst>
              </p:cNvPr>
              <p:cNvSpPr/>
              <p:nvPr/>
            </p:nvSpPr>
            <p:spPr>
              <a:xfrm>
                <a:off x="4851556" y="5045039"/>
                <a:ext cx="4392488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ja-JP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4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ja-JP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ja-JP" altLang="en-US" sz="44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ja-JP" sz="4400" i="1" dirty="0">
                  <a:latin typeface="Cambria Math" panose="02040503050406030204" pitchFamily="18" charset="0"/>
                  <a:ea typeface="HG丸ｺﾞｼｯｸM-PRO" panose="020F0600000000000000" pitchFamily="50" charset="-128"/>
                </a:endParaRPr>
              </a:p>
              <a:p>
                <a:r>
                  <a:rPr lang="en-US" altLang="ja-JP" sz="4400" dirty="0">
                    <a:ea typeface="HG丸ｺﾞｼｯｸM-PRO" panose="020F0600000000000000" pitchFamily="50" charset="-128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ja-JP" sz="4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44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ja-JP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4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altLang="ja-JP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ja-JP" altLang="en-US" sz="44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712F8DC0-3C70-43D6-9C11-3EB9FA85D7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556" y="5045039"/>
                <a:ext cx="4392488" cy="1446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A2BC6EBF-8A60-48E8-994E-D248EE9E40FA}"/>
                  </a:ext>
                </a:extLst>
              </p:cNvPr>
              <p:cNvSpPr/>
              <p:nvPr/>
            </p:nvSpPr>
            <p:spPr>
              <a:xfrm>
                <a:off x="4447377" y="3893967"/>
                <a:ext cx="343414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𝐴𝑠𝑖𝑛</m:t>
                      </m:r>
                      <m:r>
                        <a:rPr lang="ja-JP" altLang="en-US" sz="40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40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A2BC6EBF-8A60-48E8-994E-D248EE9E4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377" y="3893967"/>
                <a:ext cx="3434145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F513DA45-10F0-4F9B-8C91-D9AAF3906DCF}"/>
                  </a:ext>
                </a:extLst>
              </p:cNvPr>
              <p:cNvSpPr/>
              <p:nvPr/>
            </p:nvSpPr>
            <p:spPr>
              <a:xfrm>
                <a:off x="9169985" y="5948525"/>
                <a:ext cx="19800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</a:rPr>
                      <m:t>が</m:t>
                    </m:r>
                  </m:oMath>
                </a14:m>
                <a:r>
                  <a:rPr lang="ja-JP" altLang="en-US" sz="2800" dirty="0">
                    <a:ea typeface="HG丸ｺﾞｼｯｸM-PRO" panose="020F0600000000000000" pitchFamily="50" charset="-128"/>
                  </a:rPr>
                  <a:t>使える。</a:t>
                </a:r>
              </a:p>
            </p:txBody>
          </p:sp>
        </mc:Choice>
        <mc:Fallback xmlns=""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F513DA45-10F0-4F9B-8C91-D9AAF3906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985" y="5948525"/>
                <a:ext cx="1980029" cy="523220"/>
              </a:xfrm>
              <a:prstGeom prst="rect">
                <a:avLst/>
              </a:prstGeom>
              <a:blipFill>
                <a:blip r:embed="rId6"/>
                <a:stretch>
                  <a:fillRect t="-17442" r="-4923" b="-26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AEBEDDB7-8781-4FFF-BFF8-373F0120FC46}"/>
              </a:ext>
            </a:extLst>
          </p:cNvPr>
          <p:cNvSpPr/>
          <p:nvPr/>
        </p:nvSpPr>
        <p:spPr>
          <a:xfrm>
            <a:off x="4223792" y="324101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ea typeface="HG丸ｺﾞｼｯｸM-PRO" panose="020F0600000000000000" pitchFamily="50" charset="-128"/>
              </a:rPr>
              <a:t>（復元力）</a:t>
            </a:r>
          </a:p>
        </p:txBody>
      </p:sp>
    </p:spTree>
    <p:extLst>
      <p:ext uri="{BB962C8B-B14F-4D97-AF65-F5344CB8AC3E}">
        <p14:creationId xmlns:p14="http://schemas.microsoft.com/office/powerpoint/2010/main" val="3311849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単振動の運動方程式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タイトル 1">
                <a:extLst>
                  <a:ext uri="{FF2B5EF4-FFF2-40B4-BE49-F238E27FC236}">
                    <a16:creationId xmlns:a16="http://schemas.microsoft.com/office/drawing/2014/main" id="{6B719455-BFCF-4D25-9608-0489C77DCA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6654" y="1488478"/>
                <a:ext cx="8822564" cy="70609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HG丸ｺﾞｼｯｸM-PRO" panose="020F0600000000000000" pitchFamily="50" charset="-128"/>
                    <a:cs typeface="+mj-cs"/>
                  </a:defRPr>
                </a:lvl1pPr>
              </a:lstStyle>
              <a:p>
                <a:pPr algn="l"/>
                <a:r>
                  <a:rPr lang="ja-JP" altLang="en-US" sz="2800" dirty="0"/>
                  <a:t>単振動における運動方程式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en-US" altLang="ja-JP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6" name="タイトル 1">
                <a:extLst>
                  <a:ext uri="{FF2B5EF4-FFF2-40B4-BE49-F238E27FC236}">
                    <a16:creationId xmlns:a16="http://schemas.microsoft.com/office/drawing/2014/main" id="{6B719455-BFCF-4D25-9608-0489C77DC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54" y="1488478"/>
                <a:ext cx="8822564" cy="706090"/>
              </a:xfrm>
              <a:prstGeom prst="rect">
                <a:avLst/>
              </a:prstGeom>
              <a:blipFill>
                <a:blip r:embed="rId2"/>
                <a:stretch>
                  <a:fillRect l="-1381" t="-120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F6ADEE0B-02AD-4FF2-A49F-803126AE86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6050" y="2117528"/>
                <a:ext cx="4095118" cy="106006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HG丸ｺﾞｼｯｸM-PRO" panose="020F0600000000000000" pitchFamily="50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HG丸ｺﾞｼｯｸM-PRO" panose="020F0600000000000000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HG丸ｺﾞｼｯｸM-PRO" panose="020F0600000000000000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HG丸ｺﾞｼｯｸM-PRO" panose="020F0600000000000000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HG丸ｺﾞｼｯｸM-PRO" panose="020F0600000000000000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540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altLang="ja-JP" sz="5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ja-JP" sz="5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ja-JP" sz="5400"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ja-JP" altLang="en-US" sz="5400" dirty="0"/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F6ADEE0B-02AD-4FF2-A49F-803126AE8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50" y="2117528"/>
                <a:ext cx="4095118" cy="10600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C47F88AE-E0F4-4E67-87C1-758B3AA221EA}"/>
                  </a:ext>
                </a:extLst>
              </p:cNvPr>
              <p:cNvSpPr/>
              <p:nvPr/>
            </p:nvSpPr>
            <p:spPr>
              <a:xfrm>
                <a:off x="479376" y="838483"/>
                <a:ext cx="682823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物体の加速度を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とすると、</a:t>
                </a:r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C47F88AE-E0F4-4E67-87C1-758B3AA221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838483"/>
                <a:ext cx="6828234" cy="523220"/>
              </a:xfrm>
              <a:prstGeom prst="rect">
                <a:avLst/>
              </a:prstGeom>
              <a:blipFill>
                <a:blip r:embed="rId4"/>
                <a:stretch>
                  <a:fillRect l="-1875" t="-15294" b="-305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C398FAE1-F184-4AAF-B426-B8D49B0FAE70}"/>
              </a:ext>
            </a:extLst>
          </p:cNvPr>
          <p:cNvGrpSpPr/>
          <p:nvPr/>
        </p:nvGrpSpPr>
        <p:grpSpPr>
          <a:xfrm>
            <a:off x="545214" y="3952124"/>
            <a:ext cx="5867068" cy="1781345"/>
            <a:chOff x="1021020" y="2950453"/>
            <a:chExt cx="7468192" cy="2267474"/>
          </a:xfrm>
        </p:grpSpPr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9606D749-884C-409D-A56F-771F2C435A87}"/>
                </a:ext>
              </a:extLst>
            </p:cNvPr>
            <p:cNvGrpSpPr/>
            <p:nvPr/>
          </p:nvGrpSpPr>
          <p:grpSpPr>
            <a:xfrm>
              <a:off x="1021020" y="3279261"/>
              <a:ext cx="7468192" cy="1938666"/>
              <a:chOff x="1021020" y="3279261"/>
              <a:chExt cx="7468192" cy="1938666"/>
            </a:xfrm>
          </p:grpSpPr>
          <p:cxnSp>
            <p:nvCxnSpPr>
              <p:cNvPr id="8" name="直線コネクタ 7">
                <a:extLst>
                  <a:ext uri="{FF2B5EF4-FFF2-40B4-BE49-F238E27FC236}">
                    <a16:creationId xmlns:a16="http://schemas.microsoft.com/office/drawing/2014/main" id="{5A637C7B-DB9B-4ADC-B454-A0CCF7B017F9}"/>
                  </a:ext>
                </a:extLst>
              </p:cNvPr>
              <p:cNvCxnSpPr/>
              <p:nvPr/>
            </p:nvCxnSpPr>
            <p:spPr>
              <a:xfrm>
                <a:off x="1741100" y="4094477"/>
                <a:ext cx="0" cy="78707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>
                <a:extLst>
                  <a:ext uri="{FF2B5EF4-FFF2-40B4-BE49-F238E27FC236}">
                    <a16:creationId xmlns:a16="http://schemas.microsoft.com/office/drawing/2014/main" id="{64A9785E-48F6-49E5-9183-209D11660900}"/>
                  </a:ext>
                </a:extLst>
              </p:cNvPr>
              <p:cNvCxnSpPr/>
              <p:nvPr/>
            </p:nvCxnSpPr>
            <p:spPr>
              <a:xfrm>
                <a:off x="1021020" y="4894900"/>
                <a:ext cx="7138370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グループ化 9">
                <a:extLst>
                  <a:ext uri="{FF2B5EF4-FFF2-40B4-BE49-F238E27FC236}">
                    <a16:creationId xmlns:a16="http://schemas.microsoft.com/office/drawing/2014/main" id="{77A525B6-9BB1-473E-A69B-5F4D6D59B1E7}"/>
                  </a:ext>
                </a:extLst>
              </p:cNvPr>
              <p:cNvGrpSpPr/>
              <p:nvPr/>
            </p:nvGrpSpPr>
            <p:grpSpPr>
              <a:xfrm>
                <a:off x="1775802" y="4273617"/>
                <a:ext cx="5046411" cy="565848"/>
                <a:chOff x="971600" y="2101121"/>
                <a:chExt cx="3384376" cy="565848"/>
              </a:xfrm>
            </p:grpSpPr>
            <p:cxnSp>
              <p:nvCxnSpPr>
                <p:cNvPr id="11" name="直線コネクタ 10">
                  <a:extLst>
                    <a:ext uri="{FF2B5EF4-FFF2-40B4-BE49-F238E27FC236}">
                      <a16:creationId xmlns:a16="http://schemas.microsoft.com/office/drawing/2014/main" id="{18B8D29A-8608-4434-8C37-F078DBEBDA82}"/>
                    </a:ext>
                  </a:extLst>
                </p:cNvPr>
                <p:cNvCxnSpPr/>
                <p:nvPr/>
              </p:nvCxnSpPr>
              <p:spPr>
                <a:xfrm>
                  <a:off x="971600" y="2384045"/>
                  <a:ext cx="504056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コネクタ 11">
                  <a:extLst>
                    <a:ext uri="{FF2B5EF4-FFF2-40B4-BE49-F238E27FC236}">
                      <a16:creationId xmlns:a16="http://schemas.microsoft.com/office/drawing/2014/main" id="{88F43B79-B8CC-42D0-810B-79162A5D711F}"/>
                    </a:ext>
                  </a:extLst>
                </p:cNvPr>
                <p:cNvCxnSpPr/>
                <p:nvPr/>
              </p:nvCxnSpPr>
              <p:spPr>
                <a:xfrm flipV="1">
                  <a:off x="1442895" y="2108477"/>
                  <a:ext cx="98335" cy="29011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線コネクタ 12">
                  <a:extLst>
                    <a:ext uri="{FF2B5EF4-FFF2-40B4-BE49-F238E27FC236}">
                      <a16:creationId xmlns:a16="http://schemas.microsoft.com/office/drawing/2014/main" id="{1A8D6FD4-9E10-41B2-9B04-4CB5A00A0DF9}"/>
                    </a:ext>
                  </a:extLst>
                </p:cNvPr>
                <p:cNvCxnSpPr/>
                <p:nvPr/>
              </p:nvCxnSpPr>
              <p:spPr>
                <a:xfrm flipH="1" flipV="1">
                  <a:off x="3984946" y="2108478"/>
                  <a:ext cx="88776" cy="29011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線コネクタ 13">
                  <a:extLst>
                    <a:ext uri="{FF2B5EF4-FFF2-40B4-BE49-F238E27FC236}">
                      <a16:creationId xmlns:a16="http://schemas.microsoft.com/office/drawing/2014/main" id="{B07B6033-96FA-4EBE-9DF6-F3D67791E742}"/>
                    </a:ext>
                  </a:extLst>
                </p:cNvPr>
                <p:cNvCxnSpPr/>
                <p:nvPr/>
              </p:nvCxnSpPr>
              <p:spPr>
                <a:xfrm flipH="1" flipV="1">
                  <a:off x="1532424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線コネクタ 14">
                  <a:extLst>
                    <a:ext uri="{FF2B5EF4-FFF2-40B4-BE49-F238E27FC236}">
                      <a16:creationId xmlns:a16="http://schemas.microsoft.com/office/drawing/2014/main" id="{9D29FE1B-7BA6-4DE3-AF77-B762DA6D7A4B}"/>
                    </a:ext>
                  </a:extLst>
                </p:cNvPr>
                <p:cNvCxnSpPr/>
                <p:nvPr/>
              </p:nvCxnSpPr>
              <p:spPr>
                <a:xfrm flipV="1">
                  <a:off x="1684059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コネクタ 15">
                  <a:extLst>
                    <a:ext uri="{FF2B5EF4-FFF2-40B4-BE49-F238E27FC236}">
                      <a16:creationId xmlns:a16="http://schemas.microsoft.com/office/drawing/2014/main" id="{B9FF2D53-DCB8-4AB3-A326-854E396CE0B2}"/>
                    </a:ext>
                  </a:extLst>
                </p:cNvPr>
                <p:cNvCxnSpPr/>
                <p:nvPr/>
              </p:nvCxnSpPr>
              <p:spPr>
                <a:xfrm flipH="1" flipV="1">
                  <a:off x="1822290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コネクタ 16">
                  <a:extLst>
                    <a:ext uri="{FF2B5EF4-FFF2-40B4-BE49-F238E27FC236}">
                      <a16:creationId xmlns:a16="http://schemas.microsoft.com/office/drawing/2014/main" id="{09B2E58E-98B1-423C-9895-CEEB0ADB5F2B}"/>
                    </a:ext>
                  </a:extLst>
                </p:cNvPr>
                <p:cNvCxnSpPr/>
                <p:nvPr/>
              </p:nvCxnSpPr>
              <p:spPr>
                <a:xfrm flipV="1">
                  <a:off x="1973925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コネクタ 17">
                  <a:extLst>
                    <a:ext uri="{FF2B5EF4-FFF2-40B4-BE49-F238E27FC236}">
                      <a16:creationId xmlns:a16="http://schemas.microsoft.com/office/drawing/2014/main" id="{9A9D39CE-A91A-4AC8-964D-C7171EFBBE8F}"/>
                    </a:ext>
                  </a:extLst>
                </p:cNvPr>
                <p:cNvCxnSpPr/>
                <p:nvPr/>
              </p:nvCxnSpPr>
              <p:spPr>
                <a:xfrm flipH="1" flipV="1">
                  <a:off x="2138401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コネクタ 18">
                  <a:extLst>
                    <a:ext uri="{FF2B5EF4-FFF2-40B4-BE49-F238E27FC236}">
                      <a16:creationId xmlns:a16="http://schemas.microsoft.com/office/drawing/2014/main" id="{66E78D11-0378-465B-A1B9-94270DCA19C0}"/>
                    </a:ext>
                  </a:extLst>
                </p:cNvPr>
                <p:cNvCxnSpPr/>
                <p:nvPr/>
              </p:nvCxnSpPr>
              <p:spPr>
                <a:xfrm flipV="1">
                  <a:off x="2290036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コネクタ 19">
                  <a:extLst>
                    <a:ext uri="{FF2B5EF4-FFF2-40B4-BE49-F238E27FC236}">
                      <a16:creationId xmlns:a16="http://schemas.microsoft.com/office/drawing/2014/main" id="{EAB1E996-14D6-4A05-A53C-C64E3FFA0DF3}"/>
                    </a:ext>
                  </a:extLst>
                </p:cNvPr>
                <p:cNvCxnSpPr/>
                <p:nvPr/>
              </p:nvCxnSpPr>
              <p:spPr>
                <a:xfrm flipH="1" flipV="1">
                  <a:off x="2444679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コネクタ 20">
                  <a:extLst>
                    <a:ext uri="{FF2B5EF4-FFF2-40B4-BE49-F238E27FC236}">
                      <a16:creationId xmlns:a16="http://schemas.microsoft.com/office/drawing/2014/main" id="{CC7E7F5D-38EE-4172-B9F7-F66F427DAB59}"/>
                    </a:ext>
                  </a:extLst>
                </p:cNvPr>
                <p:cNvCxnSpPr/>
                <p:nvPr/>
              </p:nvCxnSpPr>
              <p:spPr>
                <a:xfrm flipV="1">
                  <a:off x="2596314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コネクタ 21">
                  <a:extLst>
                    <a:ext uri="{FF2B5EF4-FFF2-40B4-BE49-F238E27FC236}">
                      <a16:creationId xmlns:a16="http://schemas.microsoft.com/office/drawing/2014/main" id="{419F70B1-C305-4A75-AFED-C9456DC346D3}"/>
                    </a:ext>
                  </a:extLst>
                </p:cNvPr>
                <p:cNvCxnSpPr/>
                <p:nvPr/>
              </p:nvCxnSpPr>
              <p:spPr>
                <a:xfrm flipH="1" flipV="1">
                  <a:off x="2761274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コネクタ 22">
                  <a:extLst>
                    <a:ext uri="{FF2B5EF4-FFF2-40B4-BE49-F238E27FC236}">
                      <a16:creationId xmlns:a16="http://schemas.microsoft.com/office/drawing/2014/main" id="{96F98B66-7F51-417A-AEB9-4C1984177317}"/>
                    </a:ext>
                  </a:extLst>
                </p:cNvPr>
                <p:cNvCxnSpPr/>
                <p:nvPr/>
              </p:nvCxnSpPr>
              <p:spPr>
                <a:xfrm flipV="1">
                  <a:off x="2912909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コネクタ 23">
                  <a:extLst>
                    <a:ext uri="{FF2B5EF4-FFF2-40B4-BE49-F238E27FC236}">
                      <a16:creationId xmlns:a16="http://schemas.microsoft.com/office/drawing/2014/main" id="{838D630C-0254-4127-9AF4-E3AA1AC60DF8}"/>
                    </a:ext>
                  </a:extLst>
                </p:cNvPr>
                <p:cNvCxnSpPr/>
                <p:nvPr/>
              </p:nvCxnSpPr>
              <p:spPr>
                <a:xfrm flipH="1" flipV="1">
                  <a:off x="3055455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コネクタ 24">
                  <a:extLst>
                    <a:ext uri="{FF2B5EF4-FFF2-40B4-BE49-F238E27FC236}">
                      <a16:creationId xmlns:a16="http://schemas.microsoft.com/office/drawing/2014/main" id="{E0EF35CB-7FE2-41DD-956C-3DE62CC6730B}"/>
                    </a:ext>
                  </a:extLst>
                </p:cNvPr>
                <p:cNvCxnSpPr/>
                <p:nvPr/>
              </p:nvCxnSpPr>
              <p:spPr>
                <a:xfrm flipV="1">
                  <a:off x="3207090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コネクタ 25">
                  <a:extLst>
                    <a:ext uri="{FF2B5EF4-FFF2-40B4-BE49-F238E27FC236}">
                      <a16:creationId xmlns:a16="http://schemas.microsoft.com/office/drawing/2014/main" id="{14D3DC8C-96B9-4573-9BF0-3ED423C3A798}"/>
                    </a:ext>
                  </a:extLst>
                </p:cNvPr>
                <p:cNvCxnSpPr/>
                <p:nvPr/>
              </p:nvCxnSpPr>
              <p:spPr>
                <a:xfrm flipH="1" flipV="1">
                  <a:off x="3368666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コネクタ 26">
                  <a:extLst>
                    <a:ext uri="{FF2B5EF4-FFF2-40B4-BE49-F238E27FC236}">
                      <a16:creationId xmlns:a16="http://schemas.microsoft.com/office/drawing/2014/main" id="{88BFD0A8-8A66-4655-80DC-B4FC17BCF53E}"/>
                    </a:ext>
                  </a:extLst>
                </p:cNvPr>
                <p:cNvCxnSpPr/>
                <p:nvPr/>
              </p:nvCxnSpPr>
              <p:spPr>
                <a:xfrm flipV="1">
                  <a:off x="3520301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コネクタ 27">
                  <a:extLst>
                    <a:ext uri="{FF2B5EF4-FFF2-40B4-BE49-F238E27FC236}">
                      <a16:creationId xmlns:a16="http://schemas.microsoft.com/office/drawing/2014/main" id="{37B93B45-61F4-492D-8717-1E079CEBBFBA}"/>
                    </a:ext>
                  </a:extLst>
                </p:cNvPr>
                <p:cNvCxnSpPr/>
                <p:nvPr/>
              </p:nvCxnSpPr>
              <p:spPr>
                <a:xfrm flipH="1" flipV="1">
                  <a:off x="3683202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コネクタ 28">
                  <a:extLst>
                    <a:ext uri="{FF2B5EF4-FFF2-40B4-BE49-F238E27FC236}">
                      <a16:creationId xmlns:a16="http://schemas.microsoft.com/office/drawing/2014/main" id="{97D4257D-06C4-4E0F-BAE5-A50539282C12}"/>
                    </a:ext>
                  </a:extLst>
                </p:cNvPr>
                <p:cNvCxnSpPr/>
                <p:nvPr/>
              </p:nvCxnSpPr>
              <p:spPr>
                <a:xfrm flipV="1">
                  <a:off x="3834837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コネクタ 29">
                  <a:extLst>
                    <a:ext uri="{FF2B5EF4-FFF2-40B4-BE49-F238E27FC236}">
                      <a16:creationId xmlns:a16="http://schemas.microsoft.com/office/drawing/2014/main" id="{7C160254-1707-4D8C-AD93-07E11BACE310}"/>
                    </a:ext>
                  </a:extLst>
                </p:cNvPr>
                <p:cNvCxnSpPr/>
                <p:nvPr/>
              </p:nvCxnSpPr>
              <p:spPr>
                <a:xfrm>
                  <a:off x="4060324" y="2398588"/>
                  <a:ext cx="295652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楕円 30">
                <a:extLst>
                  <a:ext uri="{FF2B5EF4-FFF2-40B4-BE49-F238E27FC236}">
                    <a16:creationId xmlns:a16="http://schemas.microsoft.com/office/drawing/2014/main" id="{A33E59D0-BBA5-451D-8AD4-6914570D8C11}"/>
                  </a:ext>
                </a:extLst>
              </p:cNvPr>
              <p:cNvSpPr/>
              <p:nvPr/>
            </p:nvSpPr>
            <p:spPr>
              <a:xfrm>
                <a:off x="6822213" y="4244847"/>
                <a:ext cx="594618" cy="594618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  <a:alpha val="75000"/>
                    </a:srgbClr>
                  </a:gs>
                  <a:gs pos="100000">
                    <a:srgbClr val="00B050">
                      <a:shade val="100000"/>
                      <a:satMod val="115000"/>
                      <a:alpha val="3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 dirty="0">
                  <a:ea typeface="HG丸ｺﾞｼｯｸM-PRO" panose="020F0600000000000000" pitchFamily="50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テキスト ボックス 31">
                    <a:extLst>
                      <a:ext uri="{FF2B5EF4-FFF2-40B4-BE49-F238E27FC236}">
                        <a16:creationId xmlns:a16="http://schemas.microsoft.com/office/drawing/2014/main" id="{35FF40BF-044A-4DF9-9B8E-011CB91CAB26}"/>
                      </a:ext>
                    </a:extLst>
                  </p:cNvPr>
                  <p:cNvSpPr txBox="1"/>
                  <p:nvPr/>
                </p:nvSpPr>
                <p:spPr>
                  <a:xfrm>
                    <a:off x="4765437" y="3279261"/>
                    <a:ext cx="1416565" cy="8227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ja-JP" altLang="en-US" dirty="0">
                        <a:ea typeface="HG丸ｺﾞｼｯｸM-PRO" panose="020F0600000000000000" pitchFamily="50" charset="-128"/>
                      </a:rPr>
                      <a:t>自然長</a:t>
                    </a:r>
                    <a:endParaRPr lang="en-US" altLang="ja-JP" dirty="0">
                      <a:ea typeface="HG丸ｺﾞｼｯｸM-PRO" panose="020F0600000000000000" pitchFamily="50" charset="-128"/>
                    </a:endParaRPr>
                  </a:p>
                  <a:p>
                    <a:pPr algn="ctr"/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a14:m>
                    <a:r>
                      <a:rPr lang="ja-JP" altLang="en-US" dirty="0">
                        <a:ea typeface="HG丸ｺﾞｼｯｸM-PRO" panose="020F0600000000000000" pitchFamily="50" charset="-128"/>
                      </a:rPr>
                      <a:t>＝０</a:t>
                    </a:r>
                  </a:p>
                </p:txBody>
              </p:sp>
            </mc:Choice>
            <mc:Fallback xmlns="">
              <p:sp>
                <p:nvSpPr>
                  <p:cNvPr id="32" name="テキスト ボックス 31">
                    <a:extLst>
                      <a:ext uri="{FF2B5EF4-FFF2-40B4-BE49-F238E27FC236}">
                        <a16:creationId xmlns:a16="http://schemas.microsoft.com/office/drawing/2014/main" id="{35FF40BF-044A-4DF9-9B8E-011CB91CAB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65437" y="3279261"/>
                    <a:ext cx="1416565" cy="82271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8491" b="-11321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正方形/長方形 32">
                    <a:extLst>
                      <a:ext uri="{FF2B5EF4-FFF2-40B4-BE49-F238E27FC236}">
                        <a16:creationId xmlns:a16="http://schemas.microsoft.com/office/drawing/2014/main" id="{03D97650-071E-4E6D-A6EC-8530EE2F9A23}"/>
                      </a:ext>
                    </a:extLst>
                  </p:cNvPr>
                  <p:cNvSpPr/>
                  <p:nvPr/>
                </p:nvSpPr>
                <p:spPr>
                  <a:xfrm>
                    <a:off x="7865577" y="4202598"/>
                    <a:ext cx="595815" cy="66600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altLang="ja-JP" sz="280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ja-JP" altLang="en-US" sz="2800" dirty="0">
                      <a:ea typeface="HG丸ｺﾞｼｯｸM-PRO" panose="020F0600000000000000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33" name="正方形/長方形 32">
                    <a:extLst>
                      <a:ext uri="{FF2B5EF4-FFF2-40B4-BE49-F238E27FC236}">
                        <a16:creationId xmlns:a16="http://schemas.microsoft.com/office/drawing/2014/main" id="{03D97650-071E-4E6D-A6EC-8530EE2F9A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5577" y="4202598"/>
                    <a:ext cx="595815" cy="66600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4" name="左矢印 54">
                <a:extLst>
                  <a:ext uri="{FF2B5EF4-FFF2-40B4-BE49-F238E27FC236}">
                    <a16:creationId xmlns:a16="http://schemas.microsoft.com/office/drawing/2014/main" id="{C77CC128-2A4C-4A57-9264-E45E15ACC53A}"/>
                  </a:ext>
                </a:extLst>
              </p:cNvPr>
              <p:cNvSpPr/>
              <p:nvPr/>
            </p:nvSpPr>
            <p:spPr>
              <a:xfrm>
                <a:off x="6045148" y="4312414"/>
                <a:ext cx="777065" cy="376613"/>
              </a:xfrm>
              <a:prstGeom prst="leftArrow">
                <a:avLst>
                  <a:gd name="adj1" fmla="val 50000"/>
                  <a:gd name="adj2" fmla="val 96779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 dirty="0">
                  <a:ea typeface="HG丸ｺﾞｼｯｸM-PRO" panose="020F0600000000000000" pitchFamily="50" charset="-128"/>
                </a:endParaRPr>
              </a:p>
            </p:txBody>
          </p:sp>
          <p:cxnSp>
            <p:nvCxnSpPr>
              <p:cNvPr id="35" name="直線コネクタ 34">
                <a:extLst>
                  <a:ext uri="{FF2B5EF4-FFF2-40B4-BE49-F238E27FC236}">
                    <a16:creationId xmlns:a16="http://schemas.microsoft.com/office/drawing/2014/main" id="{2EDAD15C-60B1-4444-9CF9-C44E9ADB2EBA}"/>
                  </a:ext>
                </a:extLst>
              </p:cNvPr>
              <p:cNvCxnSpPr/>
              <p:nvPr/>
            </p:nvCxnSpPr>
            <p:spPr>
              <a:xfrm>
                <a:off x="7119522" y="3814781"/>
                <a:ext cx="0" cy="132578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正方形/長方形 35">
                    <a:extLst>
                      <a:ext uri="{FF2B5EF4-FFF2-40B4-BE49-F238E27FC236}">
                        <a16:creationId xmlns:a16="http://schemas.microsoft.com/office/drawing/2014/main" id="{1EBDCDDA-9DB9-43E4-AA7E-DEAFB9D32804}"/>
                      </a:ext>
                    </a:extLst>
                  </p:cNvPr>
                  <p:cNvSpPr/>
                  <p:nvPr/>
                </p:nvSpPr>
                <p:spPr>
                  <a:xfrm>
                    <a:off x="5790510" y="3775678"/>
                    <a:ext cx="749747" cy="82271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oMath>
                      </m:oMathPara>
                    </a14:m>
                    <a:endParaRPr lang="ja-JP" altLang="en-US" sz="2800" dirty="0">
                      <a:ea typeface="HG丸ｺﾞｼｯｸM-PRO" panose="020F0600000000000000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36" name="正方形/長方形 35">
                    <a:extLst>
                      <a:ext uri="{FF2B5EF4-FFF2-40B4-BE49-F238E27FC236}">
                        <a16:creationId xmlns:a16="http://schemas.microsoft.com/office/drawing/2014/main" id="{1EBDCDDA-9DB9-43E4-AA7E-DEAFB9D3280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510" y="3775678"/>
                    <a:ext cx="749747" cy="82271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74F23C7A-C178-44EF-ADA7-2CC8713C1F42}"/>
                  </a:ext>
                </a:extLst>
              </p:cNvPr>
              <p:cNvCxnSpPr/>
              <p:nvPr/>
            </p:nvCxnSpPr>
            <p:spPr>
              <a:xfrm>
                <a:off x="5448680" y="3892144"/>
                <a:ext cx="0" cy="132578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左矢印 63">
                <a:extLst>
                  <a:ext uri="{FF2B5EF4-FFF2-40B4-BE49-F238E27FC236}">
                    <a16:creationId xmlns:a16="http://schemas.microsoft.com/office/drawing/2014/main" id="{7892D169-8893-4A1D-B839-387310C9006C}"/>
                  </a:ext>
                </a:extLst>
              </p:cNvPr>
              <p:cNvSpPr/>
              <p:nvPr/>
            </p:nvSpPr>
            <p:spPr>
              <a:xfrm>
                <a:off x="7712147" y="3326139"/>
                <a:ext cx="777065" cy="376613"/>
              </a:xfrm>
              <a:prstGeom prst="leftArrow">
                <a:avLst>
                  <a:gd name="adj1" fmla="val 50000"/>
                  <a:gd name="adj2" fmla="val 96779"/>
                </a:avLst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 dirty="0">
                  <a:ea typeface="HG丸ｺﾞｼｯｸM-PRO" panose="020F0600000000000000" pitchFamily="50" charset="-128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正方形/長方形 39">
                  <a:extLst>
                    <a:ext uri="{FF2B5EF4-FFF2-40B4-BE49-F238E27FC236}">
                      <a16:creationId xmlns:a16="http://schemas.microsoft.com/office/drawing/2014/main" id="{FEFFECA7-E227-4FFE-921B-806E688CDADB}"/>
                    </a:ext>
                  </a:extLst>
                </p:cNvPr>
                <p:cNvSpPr/>
                <p:nvPr/>
              </p:nvSpPr>
              <p:spPr>
                <a:xfrm>
                  <a:off x="7215416" y="2950453"/>
                  <a:ext cx="657928" cy="7443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ja-JP" altLang="en-US" sz="3200" dirty="0"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40" name="正方形/長方形 39">
                  <a:extLst>
                    <a:ext uri="{FF2B5EF4-FFF2-40B4-BE49-F238E27FC236}">
                      <a16:creationId xmlns:a16="http://schemas.microsoft.com/office/drawing/2014/main" id="{FEFFECA7-E227-4FFE-921B-806E688CDA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5416" y="2950453"/>
                  <a:ext cx="657928" cy="74436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6D3CBBDF-1CE1-4B0C-BA5B-194E42BC240C}"/>
              </a:ext>
            </a:extLst>
          </p:cNvPr>
          <p:cNvSpPr/>
          <p:nvPr/>
        </p:nvSpPr>
        <p:spPr>
          <a:xfrm>
            <a:off x="4353278" y="238084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・・・・式２</a:t>
            </a:r>
            <a:endParaRPr lang="ja-JP" altLang="en-US" sz="2400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コンテンツ プレースホルダー 2">
                <a:extLst>
                  <a:ext uri="{FF2B5EF4-FFF2-40B4-BE49-F238E27FC236}">
                    <a16:creationId xmlns:a16="http://schemas.microsoft.com/office/drawing/2014/main" id="{57C8E026-78BF-42A1-93F1-A12280F645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32104" y="1950325"/>
                <a:ext cx="4120729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sz="6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60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ja-JP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6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altLang="ja-JP" sz="6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6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en-US" sz="6000" dirty="0">
                    <a:ea typeface="HG丸ｺﾞｼｯｸM-PRO" panose="020F0600000000000000" pitchFamily="50" charset="-128"/>
                  </a:rPr>
                  <a:t>を代入</a:t>
                </a:r>
              </a:p>
            </p:txBody>
          </p:sp>
        </mc:Choice>
        <mc:Fallback xmlns="">
          <p:sp>
            <p:nvSpPr>
              <p:cNvPr id="46" name="コンテンツ プレースホルダー 2">
                <a:extLst>
                  <a:ext uri="{FF2B5EF4-FFF2-40B4-BE49-F238E27FC236}">
                    <a16:creationId xmlns:a16="http://schemas.microsoft.com/office/drawing/2014/main" id="{57C8E026-78BF-42A1-93F1-A12280F64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04" y="1950325"/>
                <a:ext cx="4120729" cy="576064"/>
              </a:xfrm>
              <a:prstGeom prst="rect">
                <a:avLst/>
              </a:prstGeom>
              <a:blipFill>
                <a:blip r:embed="rId9"/>
                <a:stretch>
                  <a:fillRect t="-44681" b="-329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コンテンツ プレースホルダー 2">
                <a:extLst>
                  <a:ext uri="{FF2B5EF4-FFF2-40B4-BE49-F238E27FC236}">
                    <a16:creationId xmlns:a16="http://schemas.microsoft.com/office/drawing/2014/main" id="{026EA7FC-3CE8-4094-BDAE-566C58D3E4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92144" y="2630124"/>
                <a:ext cx="4320480" cy="11521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ja-JP" altLang="en-US" sz="40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7" name="コンテンツ プレースホルダー 2">
                <a:extLst>
                  <a:ext uri="{FF2B5EF4-FFF2-40B4-BE49-F238E27FC236}">
                    <a16:creationId xmlns:a16="http://schemas.microsoft.com/office/drawing/2014/main" id="{026EA7FC-3CE8-4094-BDAE-566C58D3E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144" y="2630124"/>
                <a:ext cx="4320480" cy="11521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E2B1A3A-90B6-41DF-87DD-771063C2C3D7}"/>
              </a:ext>
            </a:extLst>
          </p:cNvPr>
          <p:cNvSpPr/>
          <p:nvPr/>
        </p:nvSpPr>
        <p:spPr>
          <a:xfrm>
            <a:off x="6941453" y="965363"/>
            <a:ext cx="5003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単振動であることがわかったから</a:t>
            </a:r>
            <a:endParaRPr lang="en-US" altLang="ja-JP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この公式が使える。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E68F6B96-E013-44E9-A382-622B8FA01DC3}"/>
              </a:ext>
            </a:extLst>
          </p:cNvPr>
          <p:cNvSpPr/>
          <p:nvPr/>
        </p:nvSpPr>
        <p:spPr>
          <a:xfrm>
            <a:off x="9768408" y="341166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・・・・式３</a:t>
            </a:r>
            <a:endParaRPr lang="ja-JP" altLang="en-US" sz="2000" dirty="0">
              <a:solidFill>
                <a:srgbClr val="FF0000"/>
              </a:solidFill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コンテンツ プレースホルダー 2">
                <a:extLst>
                  <a:ext uri="{FF2B5EF4-FFF2-40B4-BE49-F238E27FC236}">
                    <a16:creationId xmlns:a16="http://schemas.microsoft.com/office/drawing/2014/main" id="{54173C3C-67C8-425B-8A5F-E27D7E6F26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24901" y="4210438"/>
                <a:ext cx="2844799" cy="8990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ja-JP" altLang="en-US" sz="40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0" name="コンテンツ プレースホルダー 2">
                <a:extLst>
                  <a:ext uri="{FF2B5EF4-FFF2-40B4-BE49-F238E27FC236}">
                    <a16:creationId xmlns:a16="http://schemas.microsoft.com/office/drawing/2014/main" id="{54173C3C-67C8-425B-8A5F-E27D7E6F2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901" y="4210438"/>
                <a:ext cx="2844799" cy="8990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コンテンツ プレースホルダー 2">
                <a:extLst>
                  <a:ext uri="{FF2B5EF4-FFF2-40B4-BE49-F238E27FC236}">
                    <a16:creationId xmlns:a16="http://schemas.microsoft.com/office/drawing/2014/main" id="{2EEB1AC8-2B5C-46A9-A328-B80E339212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76618" y="5076863"/>
                <a:ext cx="2479876" cy="10214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ja-JP" altLang="en-US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1" name="コンテンツ プレースホルダー 2">
                <a:extLst>
                  <a:ext uri="{FF2B5EF4-FFF2-40B4-BE49-F238E27FC236}">
                    <a16:creationId xmlns:a16="http://schemas.microsoft.com/office/drawing/2014/main" id="{2EEB1AC8-2B5C-46A9-A328-B80E33921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618" y="5076863"/>
                <a:ext cx="2479876" cy="10214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コンテンツ プレースホルダー 2">
                <a:extLst>
                  <a:ext uri="{FF2B5EF4-FFF2-40B4-BE49-F238E27FC236}">
                    <a16:creationId xmlns:a16="http://schemas.microsoft.com/office/drawing/2014/main" id="{A926A8DD-608E-43C1-86F7-102317C168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69801" y="4800593"/>
                <a:ext cx="2684038" cy="15852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ja-JP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ja-JP" altLang="en-US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2" name="コンテンツ プレースホルダー 2">
                <a:extLst>
                  <a:ext uri="{FF2B5EF4-FFF2-40B4-BE49-F238E27FC236}">
                    <a16:creationId xmlns:a16="http://schemas.microsoft.com/office/drawing/2014/main" id="{A926A8DD-608E-43C1-86F7-102317C1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801" y="4800593"/>
                <a:ext cx="2684038" cy="15852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コンテンツ プレースホルダー 2">
                <a:extLst>
                  <a:ext uri="{FF2B5EF4-FFF2-40B4-BE49-F238E27FC236}">
                    <a16:creationId xmlns:a16="http://schemas.microsoft.com/office/drawing/2014/main" id="{EC3E19C3-0709-4CF6-A402-EE4A6F8A66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39196" y="3754868"/>
                <a:ext cx="4120729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ja-JP" altLang="en-US" dirty="0">
                    <a:ea typeface="HG丸ｺﾞｼｯｸM-PRO" panose="020F0600000000000000" pitchFamily="50" charset="-128"/>
                  </a:rPr>
                  <a:t>に変形</a:t>
                </a:r>
              </a:p>
            </p:txBody>
          </p:sp>
        </mc:Choice>
        <mc:Fallback xmlns="">
          <p:sp>
            <p:nvSpPr>
              <p:cNvPr id="53" name="コンテンツ プレースホルダー 2">
                <a:extLst>
                  <a:ext uri="{FF2B5EF4-FFF2-40B4-BE49-F238E27FC236}">
                    <a16:creationId xmlns:a16="http://schemas.microsoft.com/office/drawing/2014/main" id="{EC3E19C3-0709-4CF6-A402-EE4A6F8A6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196" y="3754868"/>
                <a:ext cx="4120729" cy="576064"/>
              </a:xfrm>
              <a:prstGeom prst="rect">
                <a:avLst/>
              </a:prstGeom>
              <a:blipFill>
                <a:blip r:embed="rId14"/>
                <a:stretch>
                  <a:fillRect t="-27660" b="-223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35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6" grpId="0"/>
      <p:bldP spid="47" grpId="0"/>
      <p:bldP spid="48" grpId="0"/>
      <p:bldP spid="50" grpId="0"/>
      <p:bldP spid="51" grpId="0"/>
      <p:bldP spid="52" grpId="0"/>
      <p:bldP spid="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単振動の運動方程式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24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タイトル 1">
                <a:extLst>
                  <a:ext uri="{FF2B5EF4-FFF2-40B4-BE49-F238E27FC236}">
                    <a16:creationId xmlns:a16="http://schemas.microsoft.com/office/drawing/2014/main" id="{6B719455-BFCF-4D25-9608-0489C77DCA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6654" y="1488478"/>
                <a:ext cx="8822564" cy="70609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HG丸ｺﾞｼｯｸM-PRO" panose="020F0600000000000000" pitchFamily="50" charset="-128"/>
                    <a:cs typeface="+mj-cs"/>
                  </a:defRPr>
                </a:lvl1pPr>
              </a:lstStyle>
              <a:p>
                <a:pPr algn="l"/>
                <a:r>
                  <a:rPr lang="ja-JP" altLang="en-US" sz="2800" dirty="0"/>
                  <a:t>単振動における運動方程式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en-US" altLang="ja-JP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6" name="タイトル 1">
                <a:extLst>
                  <a:ext uri="{FF2B5EF4-FFF2-40B4-BE49-F238E27FC236}">
                    <a16:creationId xmlns:a16="http://schemas.microsoft.com/office/drawing/2014/main" id="{6B719455-BFCF-4D25-9608-0489C77DC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54" y="1488478"/>
                <a:ext cx="8822564" cy="706090"/>
              </a:xfrm>
              <a:prstGeom prst="rect">
                <a:avLst/>
              </a:prstGeom>
              <a:blipFill>
                <a:blip r:embed="rId2"/>
                <a:stretch>
                  <a:fillRect l="-1381" t="-120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F6ADEE0B-02AD-4FF2-A49F-803126AE86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6050" y="2117528"/>
                <a:ext cx="4095118" cy="106006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HG丸ｺﾞｼｯｸM-PRO" panose="020F0600000000000000" pitchFamily="50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HG丸ｺﾞｼｯｸM-PRO" panose="020F0600000000000000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HG丸ｺﾞｼｯｸM-PRO" panose="020F0600000000000000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HG丸ｺﾞｼｯｸM-PRO" panose="020F0600000000000000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HG丸ｺﾞｼｯｸM-PRO" panose="020F0600000000000000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540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altLang="ja-JP" sz="5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ja-JP" sz="5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ja-JP" sz="5400"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ja-JP" altLang="en-US" sz="5400" dirty="0"/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F6ADEE0B-02AD-4FF2-A49F-803126AE8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50" y="2117528"/>
                <a:ext cx="4095118" cy="10600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C47F88AE-E0F4-4E67-87C1-758B3AA221EA}"/>
                  </a:ext>
                </a:extLst>
              </p:cNvPr>
              <p:cNvSpPr/>
              <p:nvPr/>
            </p:nvSpPr>
            <p:spPr>
              <a:xfrm>
                <a:off x="479376" y="838483"/>
                <a:ext cx="682823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物体の加速度を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とすると、</a:t>
                </a:r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C47F88AE-E0F4-4E67-87C1-758B3AA221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838483"/>
                <a:ext cx="6828234" cy="523220"/>
              </a:xfrm>
              <a:prstGeom prst="rect">
                <a:avLst/>
              </a:prstGeom>
              <a:blipFill>
                <a:blip r:embed="rId4"/>
                <a:stretch>
                  <a:fillRect l="-1875" t="-15294" b="-305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C398FAE1-F184-4AAF-B426-B8D49B0FAE70}"/>
              </a:ext>
            </a:extLst>
          </p:cNvPr>
          <p:cNvGrpSpPr/>
          <p:nvPr/>
        </p:nvGrpSpPr>
        <p:grpSpPr>
          <a:xfrm>
            <a:off x="517535" y="4478849"/>
            <a:ext cx="5867068" cy="1781345"/>
            <a:chOff x="1021020" y="2950453"/>
            <a:chExt cx="7468192" cy="2267474"/>
          </a:xfrm>
        </p:grpSpPr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9606D749-884C-409D-A56F-771F2C435A87}"/>
                </a:ext>
              </a:extLst>
            </p:cNvPr>
            <p:cNvGrpSpPr/>
            <p:nvPr/>
          </p:nvGrpSpPr>
          <p:grpSpPr>
            <a:xfrm>
              <a:off x="1021020" y="3279261"/>
              <a:ext cx="7468192" cy="1938666"/>
              <a:chOff x="1021020" y="3279261"/>
              <a:chExt cx="7468192" cy="1938666"/>
            </a:xfrm>
          </p:grpSpPr>
          <p:cxnSp>
            <p:nvCxnSpPr>
              <p:cNvPr id="8" name="直線コネクタ 7">
                <a:extLst>
                  <a:ext uri="{FF2B5EF4-FFF2-40B4-BE49-F238E27FC236}">
                    <a16:creationId xmlns:a16="http://schemas.microsoft.com/office/drawing/2014/main" id="{5A637C7B-DB9B-4ADC-B454-A0CCF7B017F9}"/>
                  </a:ext>
                </a:extLst>
              </p:cNvPr>
              <p:cNvCxnSpPr/>
              <p:nvPr/>
            </p:nvCxnSpPr>
            <p:spPr>
              <a:xfrm>
                <a:off x="1741100" y="4094477"/>
                <a:ext cx="0" cy="78707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>
                <a:extLst>
                  <a:ext uri="{FF2B5EF4-FFF2-40B4-BE49-F238E27FC236}">
                    <a16:creationId xmlns:a16="http://schemas.microsoft.com/office/drawing/2014/main" id="{64A9785E-48F6-49E5-9183-209D11660900}"/>
                  </a:ext>
                </a:extLst>
              </p:cNvPr>
              <p:cNvCxnSpPr/>
              <p:nvPr/>
            </p:nvCxnSpPr>
            <p:spPr>
              <a:xfrm>
                <a:off x="1021020" y="4894900"/>
                <a:ext cx="7138370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グループ化 9">
                <a:extLst>
                  <a:ext uri="{FF2B5EF4-FFF2-40B4-BE49-F238E27FC236}">
                    <a16:creationId xmlns:a16="http://schemas.microsoft.com/office/drawing/2014/main" id="{77A525B6-9BB1-473E-A69B-5F4D6D59B1E7}"/>
                  </a:ext>
                </a:extLst>
              </p:cNvPr>
              <p:cNvGrpSpPr/>
              <p:nvPr/>
            </p:nvGrpSpPr>
            <p:grpSpPr>
              <a:xfrm>
                <a:off x="1775802" y="4273617"/>
                <a:ext cx="5046411" cy="565848"/>
                <a:chOff x="971600" y="2101121"/>
                <a:chExt cx="3384376" cy="565848"/>
              </a:xfrm>
            </p:grpSpPr>
            <p:cxnSp>
              <p:nvCxnSpPr>
                <p:cNvPr id="11" name="直線コネクタ 10">
                  <a:extLst>
                    <a:ext uri="{FF2B5EF4-FFF2-40B4-BE49-F238E27FC236}">
                      <a16:creationId xmlns:a16="http://schemas.microsoft.com/office/drawing/2014/main" id="{18B8D29A-8608-4434-8C37-F078DBEBDA82}"/>
                    </a:ext>
                  </a:extLst>
                </p:cNvPr>
                <p:cNvCxnSpPr/>
                <p:nvPr/>
              </p:nvCxnSpPr>
              <p:spPr>
                <a:xfrm>
                  <a:off x="971600" y="2384045"/>
                  <a:ext cx="504056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コネクタ 11">
                  <a:extLst>
                    <a:ext uri="{FF2B5EF4-FFF2-40B4-BE49-F238E27FC236}">
                      <a16:creationId xmlns:a16="http://schemas.microsoft.com/office/drawing/2014/main" id="{88F43B79-B8CC-42D0-810B-79162A5D711F}"/>
                    </a:ext>
                  </a:extLst>
                </p:cNvPr>
                <p:cNvCxnSpPr/>
                <p:nvPr/>
              </p:nvCxnSpPr>
              <p:spPr>
                <a:xfrm flipV="1">
                  <a:off x="1442895" y="2108477"/>
                  <a:ext cx="98335" cy="29011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線コネクタ 12">
                  <a:extLst>
                    <a:ext uri="{FF2B5EF4-FFF2-40B4-BE49-F238E27FC236}">
                      <a16:creationId xmlns:a16="http://schemas.microsoft.com/office/drawing/2014/main" id="{1A8D6FD4-9E10-41B2-9B04-4CB5A00A0DF9}"/>
                    </a:ext>
                  </a:extLst>
                </p:cNvPr>
                <p:cNvCxnSpPr/>
                <p:nvPr/>
              </p:nvCxnSpPr>
              <p:spPr>
                <a:xfrm flipH="1" flipV="1">
                  <a:off x="3984946" y="2108478"/>
                  <a:ext cx="88776" cy="29011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線コネクタ 13">
                  <a:extLst>
                    <a:ext uri="{FF2B5EF4-FFF2-40B4-BE49-F238E27FC236}">
                      <a16:creationId xmlns:a16="http://schemas.microsoft.com/office/drawing/2014/main" id="{B07B6033-96FA-4EBE-9DF6-F3D67791E742}"/>
                    </a:ext>
                  </a:extLst>
                </p:cNvPr>
                <p:cNvCxnSpPr/>
                <p:nvPr/>
              </p:nvCxnSpPr>
              <p:spPr>
                <a:xfrm flipH="1" flipV="1">
                  <a:off x="1532424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線コネクタ 14">
                  <a:extLst>
                    <a:ext uri="{FF2B5EF4-FFF2-40B4-BE49-F238E27FC236}">
                      <a16:creationId xmlns:a16="http://schemas.microsoft.com/office/drawing/2014/main" id="{9D29FE1B-7BA6-4DE3-AF77-B762DA6D7A4B}"/>
                    </a:ext>
                  </a:extLst>
                </p:cNvPr>
                <p:cNvCxnSpPr/>
                <p:nvPr/>
              </p:nvCxnSpPr>
              <p:spPr>
                <a:xfrm flipV="1">
                  <a:off x="1684059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コネクタ 15">
                  <a:extLst>
                    <a:ext uri="{FF2B5EF4-FFF2-40B4-BE49-F238E27FC236}">
                      <a16:creationId xmlns:a16="http://schemas.microsoft.com/office/drawing/2014/main" id="{B9FF2D53-DCB8-4AB3-A326-854E396CE0B2}"/>
                    </a:ext>
                  </a:extLst>
                </p:cNvPr>
                <p:cNvCxnSpPr/>
                <p:nvPr/>
              </p:nvCxnSpPr>
              <p:spPr>
                <a:xfrm flipH="1" flipV="1">
                  <a:off x="1822290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コネクタ 16">
                  <a:extLst>
                    <a:ext uri="{FF2B5EF4-FFF2-40B4-BE49-F238E27FC236}">
                      <a16:creationId xmlns:a16="http://schemas.microsoft.com/office/drawing/2014/main" id="{09B2E58E-98B1-423C-9895-CEEB0ADB5F2B}"/>
                    </a:ext>
                  </a:extLst>
                </p:cNvPr>
                <p:cNvCxnSpPr/>
                <p:nvPr/>
              </p:nvCxnSpPr>
              <p:spPr>
                <a:xfrm flipV="1">
                  <a:off x="1973925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コネクタ 17">
                  <a:extLst>
                    <a:ext uri="{FF2B5EF4-FFF2-40B4-BE49-F238E27FC236}">
                      <a16:creationId xmlns:a16="http://schemas.microsoft.com/office/drawing/2014/main" id="{9A9D39CE-A91A-4AC8-964D-C7171EFBBE8F}"/>
                    </a:ext>
                  </a:extLst>
                </p:cNvPr>
                <p:cNvCxnSpPr/>
                <p:nvPr/>
              </p:nvCxnSpPr>
              <p:spPr>
                <a:xfrm flipH="1" flipV="1">
                  <a:off x="2138401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コネクタ 18">
                  <a:extLst>
                    <a:ext uri="{FF2B5EF4-FFF2-40B4-BE49-F238E27FC236}">
                      <a16:creationId xmlns:a16="http://schemas.microsoft.com/office/drawing/2014/main" id="{66E78D11-0378-465B-A1B9-94270DCA19C0}"/>
                    </a:ext>
                  </a:extLst>
                </p:cNvPr>
                <p:cNvCxnSpPr/>
                <p:nvPr/>
              </p:nvCxnSpPr>
              <p:spPr>
                <a:xfrm flipV="1">
                  <a:off x="2290036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コネクタ 19">
                  <a:extLst>
                    <a:ext uri="{FF2B5EF4-FFF2-40B4-BE49-F238E27FC236}">
                      <a16:creationId xmlns:a16="http://schemas.microsoft.com/office/drawing/2014/main" id="{EAB1E996-14D6-4A05-A53C-C64E3FFA0DF3}"/>
                    </a:ext>
                  </a:extLst>
                </p:cNvPr>
                <p:cNvCxnSpPr/>
                <p:nvPr/>
              </p:nvCxnSpPr>
              <p:spPr>
                <a:xfrm flipH="1" flipV="1">
                  <a:off x="2444679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コネクタ 20">
                  <a:extLst>
                    <a:ext uri="{FF2B5EF4-FFF2-40B4-BE49-F238E27FC236}">
                      <a16:creationId xmlns:a16="http://schemas.microsoft.com/office/drawing/2014/main" id="{CC7E7F5D-38EE-4172-B9F7-F66F427DAB59}"/>
                    </a:ext>
                  </a:extLst>
                </p:cNvPr>
                <p:cNvCxnSpPr/>
                <p:nvPr/>
              </p:nvCxnSpPr>
              <p:spPr>
                <a:xfrm flipV="1">
                  <a:off x="2596314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コネクタ 21">
                  <a:extLst>
                    <a:ext uri="{FF2B5EF4-FFF2-40B4-BE49-F238E27FC236}">
                      <a16:creationId xmlns:a16="http://schemas.microsoft.com/office/drawing/2014/main" id="{419F70B1-C305-4A75-AFED-C9456DC346D3}"/>
                    </a:ext>
                  </a:extLst>
                </p:cNvPr>
                <p:cNvCxnSpPr/>
                <p:nvPr/>
              </p:nvCxnSpPr>
              <p:spPr>
                <a:xfrm flipH="1" flipV="1">
                  <a:off x="2761274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コネクタ 22">
                  <a:extLst>
                    <a:ext uri="{FF2B5EF4-FFF2-40B4-BE49-F238E27FC236}">
                      <a16:creationId xmlns:a16="http://schemas.microsoft.com/office/drawing/2014/main" id="{96F98B66-7F51-417A-AEB9-4C1984177317}"/>
                    </a:ext>
                  </a:extLst>
                </p:cNvPr>
                <p:cNvCxnSpPr/>
                <p:nvPr/>
              </p:nvCxnSpPr>
              <p:spPr>
                <a:xfrm flipV="1">
                  <a:off x="2912909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コネクタ 23">
                  <a:extLst>
                    <a:ext uri="{FF2B5EF4-FFF2-40B4-BE49-F238E27FC236}">
                      <a16:creationId xmlns:a16="http://schemas.microsoft.com/office/drawing/2014/main" id="{838D630C-0254-4127-9AF4-E3AA1AC60DF8}"/>
                    </a:ext>
                  </a:extLst>
                </p:cNvPr>
                <p:cNvCxnSpPr/>
                <p:nvPr/>
              </p:nvCxnSpPr>
              <p:spPr>
                <a:xfrm flipH="1" flipV="1">
                  <a:off x="3055455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コネクタ 24">
                  <a:extLst>
                    <a:ext uri="{FF2B5EF4-FFF2-40B4-BE49-F238E27FC236}">
                      <a16:creationId xmlns:a16="http://schemas.microsoft.com/office/drawing/2014/main" id="{E0EF35CB-7FE2-41DD-956C-3DE62CC6730B}"/>
                    </a:ext>
                  </a:extLst>
                </p:cNvPr>
                <p:cNvCxnSpPr/>
                <p:nvPr/>
              </p:nvCxnSpPr>
              <p:spPr>
                <a:xfrm flipV="1">
                  <a:off x="3207090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コネクタ 25">
                  <a:extLst>
                    <a:ext uri="{FF2B5EF4-FFF2-40B4-BE49-F238E27FC236}">
                      <a16:creationId xmlns:a16="http://schemas.microsoft.com/office/drawing/2014/main" id="{14D3DC8C-96B9-4573-9BF0-3ED423C3A798}"/>
                    </a:ext>
                  </a:extLst>
                </p:cNvPr>
                <p:cNvCxnSpPr/>
                <p:nvPr/>
              </p:nvCxnSpPr>
              <p:spPr>
                <a:xfrm flipH="1" flipV="1">
                  <a:off x="3368666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コネクタ 26">
                  <a:extLst>
                    <a:ext uri="{FF2B5EF4-FFF2-40B4-BE49-F238E27FC236}">
                      <a16:creationId xmlns:a16="http://schemas.microsoft.com/office/drawing/2014/main" id="{88BFD0A8-8A66-4655-80DC-B4FC17BCF53E}"/>
                    </a:ext>
                  </a:extLst>
                </p:cNvPr>
                <p:cNvCxnSpPr/>
                <p:nvPr/>
              </p:nvCxnSpPr>
              <p:spPr>
                <a:xfrm flipV="1">
                  <a:off x="3520301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コネクタ 27">
                  <a:extLst>
                    <a:ext uri="{FF2B5EF4-FFF2-40B4-BE49-F238E27FC236}">
                      <a16:creationId xmlns:a16="http://schemas.microsoft.com/office/drawing/2014/main" id="{37B93B45-61F4-492D-8717-1E079CEBBFBA}"/>
                    </a:ext>
                  </a:extLst>
                </p:cNvPr>
                <p:cNvCxnSpPr/>
                <p:nvPr/>
              </p:nvCxnSpPr>
              <p:spPr>
                <a:xfrm flipH="1" flipV="1">
                  <a:off x="3683202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コネクタ 28">
                  <a:extLst>
                    <a:ext uri="{FF2B5EF4-FFF2-40B4-BE49-F238E27FC236}">
                      <a16:creationId xmlns:a16="http://schemas.microsoft.com/office/drawing/2014/main" id="{97D4257D-06C4-4E0F-BAE5-A50539282C12}"/>
                    </a:ext>
                  </a:extLst>
                </p:cNvPr>
                <p:cNvCxnSpPr/>
                <p:nvPr/>
              </p:nvCxnSpPr>
              <p:spPr>
                <a:xfrm flipV="1">
                  <a:off x="3834837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コネクタ 29">
                  <a:extLst>
                    <a:ext uri="{FF2B5EF4-FFF2-40B4-BE49-F238E27FC236}">
                      <a16:creationId xmlns:a16="http://schemas.microsoft.com/office/drawing/2014/main" id="{7C160254-1707-4D8C-AD93-07E11BACE310}"/>
                    </a:ext>
                  </a:extLst>
                </p:cNvPr>
                <p:cNvCxnSpPr/>
                <p:nvPr/>
              </p:nvCxnSpPr>
              <p:spPr>
                <a:xfrm>
                  <a:off x="4060324" y="2398588"/>
                  <a:ext cx="295652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楕円 30">
                <a:extLst>
                  <a:ext uri="{FF2B5EF4-FFF2-40B4-BE49-F238E27FC236}">
                    <a16:creationId xmlns:a16="http://schemas.microsoft.com/office/drawing/2014/main" id="{A33E59D0-BBA5-451D-8AD4-6914570D8C11}"/>
                  </a:ext>
                </a:extLst>
              </p:cNvPr>
              <p:cNvSpPr/>
              <p:nvPr/>
            </p:nvSpPr>
            <p:spPr>
              <a:xfrm>
                <a:off x="6822213" y="4244847"/>
                <a:ext cx="594618" cy="594618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  <a:alpha val="75000"/>
                    </a:srgbClr>
                  </a:gs>
                  <a:gs pos="100000">
                    <a:srgbClr val="00B050">
                      <a:shade val="100000"/>
                      <a:satMod val="115000"/>
                      <a:alpha val="3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 dirty="0">
                  <a:ea typeface="HG丸ｺﾞｼｯｸM-PRO" panose="020F0600000000000000" pitchFamily="50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テキスト ボックス 31">
                    <a:extLst>
                      <a:ext uri="{FF2B5EF4-FFF2-40B4-BE49-F238E27FC236}">
                        <a16:creationId xmlns:a16="http://schemas.microsoft.com/office/drawing/2014/main" id="{35FF40BF-044A-4DF9-9B8E-011CB91CAB26}"/>
                      </a:ext>
                    </a:extLst>
                  </p:cNvPr>
                  <p:cNvSpPr txBox="1"/>
                  <p:nvPr/>
                </p:nvSpPr>
                <p:spPr>
                  <a:xfrm>
                    <a:off x="4765437" y="3279261"/>
                    <a:ext cx="1416565" cy="8227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ja-JP" altLang="en-US" dirty="0">
                        <a:ea typeface="HG丸ｺﾞｼｯｸM-PRO" panose="020F0600000000000000" pitchFamily="50" charset="-128"/>
                      </a:rPr>
                      <a:t>自然長</a:t>
                    </a:r>
                    <a:endParaRPr lang="en-US" altLang="ja-JP" dirty="0">
                      <a:ea typeface="HG丸ｺﾞｼｯｸM-PRO" panose="020F0600000000000000" pitchFamily="50" charset="-128"/>
                    </a:endParaRPr>
                  </a:p>
                  <a:p>
                    <a:pPr algn="ctr"/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a14:m>
                    <a:r>
                      <a:rPr lang="ja-JP" altLang="en-US" dirty="0">
                        <a:ea typeface="HG丸ｺﾞｼｯｸM-PRO" panose="020F0600000000000000" pitchFamily="50" charset="-128"/>
                      </a:rPr>
                      <a:t>＝０</a:t>
                    </a:r>
                  </a:p>
                </p:txBody>
              </p:sp>
            </mc:Choice>
            <mc:Fallback xmlns="">
              <p:sp>
                <p:nvSpPr>
                  <p:cNvPr id="32" name="テキスト ボックス 31">
                    <a:extLst>
                      <a:ext uri="{FF2B5EF4-FFF2-40B4-BE49-F238E27FC236}">
                        <a16:creationId xmlns:a16="http://schemas.microsoft.com/office/drawing/2014/main" id="{35FF40BF-044A-4DF9-9B8E-011CB91CAB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65437" y="3279261"/>
                    <a:ext cx="1416565" cy="82271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7547" b="-11321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正方形/長方形 32">
                    <a:extLst>
                      <a:ext uri="{FF2B5EF4-FFF2-40B4-BE49-F238E27FC236}">
                        <a16:creationId xmlns:a16="http://schemas.microsoft.com/office/drawing/2014/main" id="{03D97650-071E-4E6D-A6EC-8530EE2F9A23}"/>
                      </a:ext>
                    </a:extLst>
                  </p:cNvPr>
                  <p:cNvSpPr/>
                  <p:nvPr/>
                </p:nvSpPr>
                <p:spPr>
                  <a:xfrm>
                    <a:off x="7865577" y="4202598"/>
                    <a:ext cx="595815" cy="66600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altLang="ja-JP" sz="280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ja-JP" altLang="en-US" sz="2800" dirty="0">
                      <a:ea typeface="HG丸ｺﾞｼｯｸM-PRO" panose="020F0600000000000000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33" name="正方形/長方形 32">
                    <a:extLst>
                      <a:ext uri="{FF2B5EF4-FFF2-40B4-BE49-F238E27FC236}">
                        <a16:creationId xmlns:a16="http://schemas.microsoft.com/office/drawing/2014/main" id="{03D97650-071E-4E6D-A6EC-8530EE2F9A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5577" y="4202598"/>
                    <a:ext cx="595815" cy="66600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4" name="左矢印 54">
                <a:extLst>
                  <a:ext uri="{FF2B5EF4-FFF2-40B4-BE49-F238E27FC236}">
                    <a16:creationId xmlns:a16="http://schemas.microsoft.com/office/drawing/2014/main" id="{C77CC128-2A4C-4A57-9264-E45E15ACC53A}"/>
                  </a:ext>
                </a:extLst>
              </p:cNvPr>
              <p:cNvSpPr/>
              <p:nvPr/>
            </p:nvSpPr>
            <p:spPr>
              <a:xfrm>
                <a:off x="6045148" y="4312414"/>
                <a:ext cx="777065" cy="376613"/>
              </a:xfrm>
              <a:prstGeom prst="leftArrow">
                <a:avLst>
                  <a:gd name="adj1" fmla="val 50000"/>
                  <a:gd name="adj2" fmla="val 96779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 dirty="0">
                  <a:ea typeface="HG丸ｺﾞｼｯｸM-PRO" panose="020F0600000000000000" pitchFamily="50" charset="-128"/>
                </a:endParaRPr>
              </a:p>
            </p:txBody>
          </p:sp>
          <p:cxnSp>
            <p:nvCxnSpPr>
              <p:cNvPr id="35" name="直線コネクタ 34">
                <a:extLst>
                  <a:ext uri="{FF2B5EF4-FFF2-40B4-BE49-F238E27FC236}">
                    <a16:creationId xmlns:a16="http://schemas.microsoft.com/office/drawing/2014/main" id="{2EDAD15C-60B1-4444-9CF9-C44E9ADB2EBA}"/>
                  </a:ext>
                </a:extLst>
              </p:cNvPr>
              <p:cNvCxnSpPr/>
              <p:nvPr/>
            </p:nvCxnSpPr>
            <p:spPr>
              <a:xfrm>
                <a:off x="7119522" y="3814781"/>
                <a:ext cx="0" cy="132578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正方形/長方形 35">
                    <a:extLst>
                      <a:ext uri="{FF2B5EF4-FFF2-40B4-BE49-F238E27FC236}">
                        <a16:creationId xmlns:a16="http://schemas.microsoft.com/office/drawing/2014/main" id="{1EBDCDDA-9DB9-43E4-AA7E-DEAFB9D32804}"/>
                      </a:ext>
                    </a:extLst>
                  </p:cNvPr>
                  <p:cNvSpPr/>
                  <p:nvPr/>
                </p:nvSpPr>
                <p:spPr>
                  <a:xfrm>
                    <a:off x="5790510" y="3775678"/>
                    <a:ext cx="749747" cy="82271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oMath>
                      </m:oMathPara>
                    </a14:m>
                    <a:endParaRPr lang="ja-JP" altLang="en-US" sz="2800" dirty="0">
                      <a:ea typeface="HG丸ｺﾞｼｯｸM-PRO" panose="020F0600000000000000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36" name="正方形/長方形 35">
                    <a:extLst>
                      <a:ext uri="{FF2B5EF4-FFF2-40B4-BE49-F238E27FC236}">
                        <a16:creationId xmlns:a16="http://schemas.microsoft.com/office/drawing/2014/main" id="{1EBDCDDA-9DB9-43E4-AA7E-DEAFB9D3280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510" y="3775678"/>
                    <a:ext cx="749747" cy="82271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74F23C7A-C178-44EF-ADA7-2CC8713C1F42}"/>
                  </a:ext>
                </a:extLst>
              </p:cNvPr>
              <p:cNvCxnSpPr/>
              <p:nvPr/>
            </p:nvCxnSpPr>
            <p:spPr>
              <a:xfrm>
                <a:off x="5448680" y="3892144"/>
                <a:ext cx="0" cy="132578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左矢印 63">
                <a:extLst>
                  <a:ext uri="{FF2B5EF4-FFF2-40B4-BE49-F238E27FC236}">
                    <a16:creationId xmlns:a16="http://schemas.microsoft.com/office/drawing/2014/main" id="{7892D169-8893-4A1D-B839-387310C9006C}"/>
                  </a:ext>
                </a:extLst>
              </p:cNvPr>
              <p:cNvSpPr/>
              <p:nvPr/>
            </p:nvSpPr>
            <p:spPr>
              <a:xfrm>
                <a:off x="7712147" y="3326139"/>
                <a:ext cx="777065" cy="376613"/>
              </a:xfrm>
              <a:prstGeom prst="leftArrow">
                <a:avLst>
                  <a:gd name="adj1" fmla="val 50000"/>
                  <a:gd name="adj2" fmla="val 96779"/>
                </a:avLst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 dirty="0">
                  <a:ea typeface="HG丸ｺﾞｼｯｸM-PRO" panose="020F0600000000000000" pitchFamily="50" charset="-128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正方形/長方形 39">
                  <a:extLst>
                    <a:ext uri="{FF2B5EF4-FFF2-40B4-BE49-F238E27FC236}">
                      <a16:creationId xmlns:a16="http://schemas.microsoft.com/office/drawing/2014/main" id="{FEFFECA7-E227-4FFE-921B-806E688CDADB}"/>
                    </a:ext>
                  </a:extLst>
                </p:cNvPr>
                <p:cNvSpPr/>
                <p:nvPr/>
              </p:nvSpPr>
              <p:spPr>
                <a:xfrm>
                  <a:off x="7215416" y="2950453"/>
                  <a:ext cx="657928" cy="7443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ja-JP" altLang="en-US" sz="3200" dirty="0"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40" name="正方形/長方形 39">
                  <a:extLst>
                    <a:ext uri="{FF2B5EF4-FFF2-40B4-BE49-F238E27FC236}">
                      <a16:creationId xmlns:a16="http://schemas.microsoft.com/office/drawing/2014/main" id="{FEFFECA7-E227-4FFE-921B-806E688CDA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5416" y="2950453"/>
                  <a:ext cx="657928" cy="74436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6D3CBBDF-1CE1-4B0C-BA5B-194E42BC240C}"/>
              </a:ext>
            </a:extLst>
          </p:cNvPr>
          <p:cNvSpPr/>
          <p:nvPr/>
        </p:nvSpPr>
        <p:spPr>
          <a:xfrm>
            <a:off x="4353278" y="238084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・・・・式２</a:t>
            </a:r>
            <a:endParaRPr lang="ja-JP" altLang="en-US" sz="2400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コンテンツ プレースホルダー 2">
                <a:extLst>
                  <a:ext uri="{FF2B5EF4-FFF2-40B4-BE49-F238E27FC236}">
                    <a16:creationId xmlns:a16="http://schemas.microsoft.com/office/drawing/2014/main" id="{57C8E026-78BF-42A1-93F1-A12280F645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39196" y="1152879"/>
                <a:ext cx="4120729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en-US" dirty="0">
                    <a:ea typeface="HG丸ｺﾞｼｯｸM-PRO" panose="020F0600000000000000" pitchFamily="50" charset="-128"/>
                  </a:rPr>
                  <a:t>を代入</a:t>
                </a:r>
              </a:p>
            </p:txBody>
          </p:sp>
        </mc:Choice>
        <mc:Fallback xmlns="">
          <p:sp>
            <p:nvSpPr>
              <p:cNvPr id="46" name="コンテンツ プレースホルダー 2">
                <a:extLst>
                  <a:ext uri="{FF2B5EF4-FFF2-40B4-BE49-F238E27FC236}">
                    <a16:creationId xmlns:a16="http://schemas.microsoft.com/office/drawing/2014/main" id="{57C8E026-78BF-42A1-93F1-A12280F64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196" y="1152879"/>
                <a:ext cx="4120729" cy="576064"/>
              </a:xfrm>
              <a:prstGeom prst="rect">
                <a:avLst/>
              </a:prstGeom>
              <a:blipFill>
                <a:blip r:embed="rId9"/>
                <a:stretch>
                  <a:fillRect t="-18947" b="-294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コンテンツ プレースホルダー 2">
                <a:extLst>
                  <a:ext uri="{FF2B5EF4-FFF2-40B4-BE49-F238E27FC236}">
                    <a16:creationId xmlns:a16="http://schemas.microsoft.com/office/drawing/2014/main" id="{026EA7FC-3CE8-4094-BDAE-566C58D3E4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7763" y="1814488"/>
                <a:ext cx="3846789" cy="7941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ja-JP" altLang="en-US" sz="40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7" name="コンテンツ プレースホルダー 2">
                <a:extLst>
                  <a:ext uri="{FF2B5EF4-FFF2-40B4-BE49-F238E27FC236}">
                    <a16:creationId xmlns:a16="http://schemas.microsoft.com/office/drawing/2014/main" id="{026EA7FC-3CE8-4094-BDAE-566C58D3E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763" y="1814488"/>
                <a:ext cx="3846789" cy="7941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E2B1A3A-90B6-41DF-87DD-771063C2C3D7}"/>
              </a:ext>
            </a:extLst>
          </p:cNvPr>
          <p:cNvSpPr/>
          <p:nvPr/>
        </p:nvSpPr>
        <p:spPr>
          <a:xfrm>
            <a:off x="725443" y="3175447"/>
            <a:ext cx="5003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単振動であることがわかったから</a:t>
            </a:r>
            <a:endParaRPr lang="en-US" altLang="ja-JP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この公式が使える。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E68F6B96-E013-44E9-A382-622B8FA01DC3}"/>
              </a:ext>
            </a:extLst>
          </p:cNvPr>
          <p:cNvSpPr/>
          <p:nvPr/>
        </p:nvSpPr>
        <p:spPr>
          <a:xfrm>
            <a:off x="9425268" y="2587070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・・・・式３</a:t>
            </a:r>
            <a:endParaRPr lang="ja-JP" altLang="en-US" sz="2000" dirty="0">
              <a:solidFill>
                <a:srgbClr val="FF0000"/>
              </a:solidFill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コンテンツ プレースホルダー 2">
                <a:extLst>
                  <a:ext uri="{FF2B5EF4-FFF2-40B4-BE49-F238E27FC236}">
                    <a16:creationId xmlns:a16="http://schemas.microsoft.com/office/drawing/2014/main" id="{54173C3C-67C8-425B-8A5F-E27D7E6F26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96818" y="3643495"/>
                <a:ext cx="2844799" cy="8990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ja-JP" altLang="en-US" sz="40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0" name="コンテンツ プレースホルダー 2">
                <a:extLst>
                  <a:ext uri="{FF2B5EF4-FFF2-40B4-BE49-F238E27FC236}">
                    <a16:creationId xmlns:a16="http://schemas.microsoft.com/office/drawing/2014/main" id="{54173C3C-67C8-425B-8A5F-E27D7E6F2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818" y="3643495"/>
                <a:ext cx="2844799" cy="8990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コンテンツ プレースホルダー 2">
                <a:extLst>
                  <a:ext uri="{FF2B5EF4-FFF2-40B4-BE49-F238E27FC236}">
                    <a16:creationId xmlns:a16="http://schemas.microsoft.com/office/drawing/2014/main" id="{2EEB1AC8-2B5C-46A9-A328-B80E339212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27887" y="4662305"/>
                <a:ext cx="2479876" cy="10214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ja-JP" altLang="en-US" sz="36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1" name="コンテンツ プレースホルダー 2">
                <a:extLst>
                  <a:ext uri="{FF2B5EF4-FFF2-40B4-BE49-F238E27FC236}">
                    <a16:creationId xmlns:a16="http://schemas.microsoft.com/office/drawing/2014/main" id="{2EEB1AC8-2B5C-46A9-A328-B80E33921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887" y="4662305"/>
                <a:ext cx="2479876" cy="1021418"/>
              </a:xfrm>
              <a:prstGeom prst="rect">
                <a:avLst/>
              </a:prstGeom>
              <a:blipFill>
                <a:blip r:embed="rId12"/>
                <a:stretch>
                  <a:fillRect b="-6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コンテンツ プレースホルダー 2">
                <a:extLst>
                  <a:ext uri="{FF2B5EF4-FFF2-40B4-BE49-F238E27FC236}">
                    <a16:creationId xmlns:a16="http://schemas.microsoft.com/office/drawing/2014/main" id="{A926A8DD-608E-43C1-86F7-102317C168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56900" y="4410654"/>
                <a:ext cx="2684038" cy="15852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ja-JP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ja-JP" altLang="en-US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2" name="コンテンツ プレースホルダー 2">
                <a:extLst>
                  <a:ext uri="{FF2B5EF4-FFF2-40B4-BE49-F238E27FC236}">
                    <a16:creationId xmlns:a16="http://schemas.microsoft.com/office/drawing/2014/main" id="{A926A8DD-608E-43C1-86F7-102317C1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900" y="4410654"/>
                <a:ext cx="2684038" cy="15852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コンテンツ プレースホルダー 2">
                <a:extLst>
                  <a:ext uri="{FF2B5EF4-FFF2-40B4-BE49-F238E27FC236}">
                    <a16:creationId xmlns:a16="http://schemas.microsoft.com/office/drawing/2014/main" id="{EC3E19C3-0709-4CF6-A402-EE4A6F8A66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54788" y="3144996"/>
                <a:ext cx="4120729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ja-JP" altLang="en-US" dirty="0">
                    <a:ea typeface="HG丸ｺﾞｼｯｸM-PRO" panose="020F0600000000000000" pitchFamily="50" charset="-128"/>
                  </a:rPr>
                  <a:t>に変形</a:t>
                </a:r>
              </a:p>
            </p:txBody>
          </p:sp>
        </mc:Choice>
        <mc:Fallback xmlns="">
          <p:sp>
            <p:nvSpPr>
              <p:cNvPr id="53" name="コンテンツ プレースホルダー 2">
                <a:extLst>
                  <a:ext uri="{FF2B5EF4-FFF2-40B4-BE49-F238E27FC236}">
                    <a16:creationId xmlns:a16="http://schemas.microsoft.com/office/drawing/2014/main" id="{EC3E19C3-0709-4CF6-A402-EE4A6F8A6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788" y="3144996"/>
                <a:ext cx="4120729" cy="576064"/>
              </a:xfrm>
              <a:prstGeom prst="rect">
                <a:avLst/>
              </a:prstGeom>
              <a:blipFill>
                <a:blip r:embed="rId14"/>
                <a:stretch>
                  <a:fillRect t="-27660" b="-223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85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6" grpId="0"/>
      <p:bldP spid="47" grpId="0"/>
      <p:bldP spid="48" grpId="0"/>
      <p:bldP spid="50" grpId="0"/>
      <p:bldP spid="51" grpId="0"/>
      <p:bldP spid="52" grpId="0"/>
      <p:bldP spid="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単振動の運動方程式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タイトル 1">
                <a:extLst>
                  <a:ext uri="{FF2B5EF4-FFF2-40B4-BE49-F238E27FC236}">
                    <a16:creationId xmlns:a16="http://schemas.microsoft.com/office/drawing/2014/main" id="{6B719455-BFCF-4D25-9608-0489C77DCA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6654" y="1488478"/>
                <a:ext cx="8822564" cy="70609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HG丸ｺﾞｼｯｸM-PRO" panose="020F0600000000000000" pitchFamily="50" charset="-128"/>
                    <a:cs typeface="+mj-cs"/>
                  </a:defRPr>
                </a:lvl1pPr>
              </a:lstStyle>
              <a:p>
                <a:pPr algn="l"/>
                <a:r>
                  <a:rPr lang="ja-JP" altLang="en-US" sz="2800" dirty="0"/>
                  <a:t>単振動における運動方程式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en-US" altLang="ja-JP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6" name="タイトル 1">
                <a:extLst>
                  <a:ext uri="{FF2B5EF4-FFF2-40B4-BE49-F238E27FC236}">
                    <a16:creationId xmlns:a16="http://schemas.microsoft.com/office/drawing/2014/main" id="{6B719455-BFCF-4D25-9608-0489C77DC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54" y="1488478"/>
                <a:ext cx="8822564" cy="706090"/>
              </a:xfrm>
              <a:prstGeom prst="rect">
                <a:avLst/>
              </a:prstGeom>
              <a:blipFill>
                <a:blip r:embed="rId2"/>
                <a:stretch>
                  <a:fillRect l="-1381" t="-120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F6ADEE0B-02AD-4FF2-A49F-803126AE86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6050" y="2117528"/>
                <a:ext cx="4095118" cy="106006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HG丸ｺﾞｼｯｸM-PRO" panose="020F0600000000000000" pitchFamily="50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HG丸ｺﾞｼｯｸM-PRO" panose="020F0600000000000000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HG丸ｺﾞｼｯｸM-PRO" panose="020F0600000000000000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HG丸ｺﾞｼｯｸM-PRO" panose="020F0600000000000000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HG丸ｺﾞｼｯｸM-PRO" panose="020F0600000000000000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540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altLang="ja-JP" sz="5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ja-JP" sz="5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ja-JP" sz="5400"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ja-JP" altLang="en-US" sz="5400" dirty="0"/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F6ADEE0B-02AD-4FF2-A49F-803126AE8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50" y="2117528"/>
                <a:ext cx="4095118" cy="10600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C47F88AE-E0F4-4E67-87C1-758B3AA221EA}"/>
                  </a:ext>
                </a:extLst>
              </p:cNvPr>
              <p:cNvSpPr/>
              <p:nvPr/>
            </p:nvSpPr>
            <p:spPr>
              <a:xfrm>
                <a:off x="479376" y="838483"/>
                <a:ext cx="682823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物体の加速度を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とすると、</a:t>
                </a:r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C47F88AE-E0F4-4E67-87C1-758B3AA221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838483"/>
                <a:ext cx="6828234" cy="523220"/>
              </a:xfrm>
              <a:prstGeom prst="rect">
                <a:avLst/>
              </a:prstGeom>
              <a:blipFill>
                <a:blip r:embed="rId4"/>
                <a:stretch>
                  <a:fillRect l="-1875" t="-15294" b="-305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C398FAE1-F184-4AAF-B426-B8D49B0FAE70}"/>
              </a:ext>
            </a:extLst>
          </p:cNvPr>
          <p:cNvGrpSpPr/>
          <p:nvPr/>
        </p:nvGrpSpPr>
        <p:grpSpPr>
          <a:xfrm>
            <a:off x="517535" y="4478849"/>
            <a:ext cx="5867068" cy="1781345"/>
            <a:chOff x="1021020" y="2950453"/>
            <a:chExt cx="7468192" cy="2267474"/>
          </a:xfrm>
        </p:grpSpPr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9606D749-884C-409D-A56F-771F2C435A87}"/>
                </a:ext>
              </a:extLst>
            </p:cNvPr>
            <p:cNvGrpSpPr/>
            <p:nvPr/>
          </p:nvGrpSpPr>
          <p:grpSpPr>
            <a:xfrm>
              <a:off x="1021020" y="3279261"/>
              <a:ext cx="7468192" cy="1938666"/>
              <a:chOff x="1021020" y="3279261"/>
              <a:chExt cx="7468192" cy="1938666"/>
            </a:xfrm>
          </p:grpSpPr>
          <p:cxnSp>
            <p:nvCxnSpPr>
              <p:cNvPr id="8" name="直線コネクタ 7">
                <a:extLst>
                  <a:ext uri="{FF2B5EF4-FFF2-40B4-BE49-F238E27FC236}">
                    <a16:creationId xmlns:a16="http://schemas.microsoft.com/office/drawing/2014/main" id="{5A637C7B-DB9B-4ADC-B454-A0CCF7B017F9}"/>
                  </a:ext>
                </a:extLst>
              </p:cNvPr>
              <p:cNvCxnSpPr/>
              <p:nvPr/>
            </p:nvCxnSpPr>
            <p:spPr>
              <a:xfrm>
                <a:off x="1741100" y="4094477"/>
                <a:ext cx="0" cy="78707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>
                <a:extLst>
                  <a:ext uri="{FF2B5EF4-FFF2-40B4-BE49-F238E27FC236}">
                    <a16:creationId xmlns:a16="http://schemas.microsoft.com/office/drawing/2014/main" id="{64A9785E-48F6-49E5-9183-209D11660900}"/>
                  </a:ext>
                </a:extLst>
              </p:cNvPr>
              <p:cNvCxnSpPr/>
              <p:nvPr/>
            </p:nvCxnSpPr>
            <p:spPr>
              <a:xfrm>
                <a:off x="1021020" y="4894900"/>
                <a:ext cx="7138370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グループ化 9">
                <a:extLst>
                  <a:ext uri="{FF2B5EF4-FFF2-40B4-BE49-F238E27FC236}">
                    <a16:creationId xmlns:a16="http://schemas.microsoft.com/office/drawing/2014/main" id="{77A525B6-9BB1-473E-A69B-5F4D6D59B1E7}"/>
                  </a:ext>
                </a:extLst>
              </p:cNvPr>
              <p:cNvGrpSpPr/>
              <p:nvPr/>
            </p:nvGrpSpPr>
            <p:grpSpPr>
              <a:xfrm>
                <a:off x="1775802" y="4273617"/>
                <a:ext cx="5046411" cy="565848"/>
                <a:chOff x="971600" y="2101121"/>
                <a:chExt cx="3384376" cy="565848"/>
              </a:xfrm>
            </p:grpSpPr>
            <p:cxnSp>
              <p:nvCxnSpPr>
                <p:cNvPr id="11" name="直線コネクタ 10">
                  <a:extLst>
                    <a:ext uri="{FF2B5EF4-FFF2-40B4-BE49-F238E27FC236}">
                      <a16:creationId xmlns:a16="http://schemas.microsoft.com/office/drawing/2014/main" id="{18B8D29A-8608-4434-8C37-F078DBEBDA82}"/>
                    </a:ext>
                  </a:extLst>
                </p:cNvPr>
                <p:cNvCxnSpPr/>
                <p:nvPr/>
              </p:nvCxnSpPr>
              <p:spPr>
                <a:xfrm>
                  <a:off x="971600" y="2384045"/>
                  <a:ext cx="504056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コネクタ 11">
                  <a:extLst>
                    <a:ext uri="{FF2B5EF4-FFF2-40B4-BE49-F238E27FC236}">
                      <a16:creationId xmlns:a16="http://schemas.microsoft.com/office/drawing/2014/main" id="{88F43B79-B8CC-42D0-810B-79162A5D711F}"/>
                    </a:ext>
                  </a:extLst>
                </p:cNvPr>
                <p:cNvCxnSpPr/>
                <p:nvPr/>
              </p:nvCxnSpPr>
              <p:spPr>
                <a:xfrm flipV="1">
                  <a:off x="1442895" y="2108477"/>
                  <a:ext cx="98335" cy="29011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線コネクタ 12">
                  <a:extLst>
                    <a:ext uri="{FF2B5EF4-FFF2-40B4-BE49-F238E27FC236}">
                      <a16:creationId xmlns:a16="http://schemas.microsoft.com/office/drawing/2014/main" id="{1A8D6FD4-9E10-41B2-9B04-4CB5A00A0DF9}"/>
                    </a:ext>
                  </a:extLst>
                </p:cNvPr>
                <p:cNvCxnSpPr/>
                <p:nvPr/>
              </p:nvCxnSpPr>
              <p:spPr>
                <a:xfrm flipH="1" flipV="1">
                  <a:off x="3984946" y="2108478"/>
                  <a:ext cx="88776" cy="29011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線コネクタ 13">
                  <a:extLst>
                    <a:ext uri="{FF2B5EF4-FFF2-40B4-BE49-F238E27FC236}">
                      <a16:creationId xmlns:a16="http://schemas.microsoft.com/office/drawing/2014/main" id="{B07B6033-96FA-4EBE-9DF6-F3D67791E742}"/>
                    </a:ext>
                  </a:extLst>
                </p:cNvPr>
                <p:cNvCxnSpPr/>
                <p:nvPr/>
              </p:nvCxnSpPr>
              <p:spPr>
                <a:xfrm flipH="1" flipV="1">
                  <a:off x="1532424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線コネクタ 14">
                  <a:extLst>
                    <a:ext uri="{FF2B5EF4-FFF2-40B4-BE49-F238E27FC236}">
                      <a16:creationId xmlns:a16="http://schemas.microsoft.com/office/drawing/2014/main" id="{9D29FE1B-7BA6-4DE3-AF77-B762DA6D7A4B}"/>
                    </a:ext>
                  </a:extLst>
                </p:cNvPr>
                <p:cNvCxnSpPr/>
                <p:nvPr/>
              </p:nvCxnSpPr>
              <p:spPr>
                <a:xfrm flipV="1">
                  <a:off x="1684059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コネクタ 15">
                  <a:extLst>
                    <a:ext uri="{FF2B5EF4-FFF2-40B4-BE49-F238E27FC236}">
                      <a16:creationId xmlns:a16="http://schemas.microsoft.com/office/drawing/2014/main" id="{B9FF2D53-DCB8-4AB3-A326-854E396CE0B2}"/>
                    </a:ext>
                  </a:extLst>
                </p:cNvPr>
                <p:cNvCxnSpPr/>
                <p:nvPr/>
              </p:nvCxnSpPr>
              <p:spPr>
                <a:xfrm flipH="1" flipV="1">
                  <a:off x="1822290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コネクタ 16">
                  <a:extLst>
                    <a:ext uri="{FF2B5EF4-FFF2-40B4-BE49-F238E27FC236}">
                      <a16:creationId xmlns:a16="http://schemas.microsoft.com/office/drawing/2014/main" id="{09B2E58E-98B1-423C-9895-CEEB0ADB5F2B}"/>
                    </a:ext>
                  </a:extLst>
                </p:cNvPr>
                <p:cNvCxnSpPr/>
                <p:nvPr/>
              </p:nvCxnSpPr>
              <p:spPr>
                <a:xfrm flipV="1">
                  <a:off x="1973925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コネクタ 17">
                  <a:extLst>
                    <a:ext uri="{FF2B5EF4-FFF2-40B4-BE49-F238E27FC236}">
                      <a16:creationId xmlns:a16="http://schemas.microsoft.com/office/drawing/2014/main" id="{9A9D39CE-A91A-4AC8-964D-C7171EFBBE8F}"/>
                    </a:ext>
                  </a:extLst>
                </p:cNvPr>
                <p:cNvCxnSpPr/>
                <p:nvPr/>
              </p:nvCxnSpPr>
              <p:spPr>
                <a:xfrm flipH="1" flipV="1">
                  <a:off x="2138401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コネクタ 18">
                  <a:extLst>
                    <a:ext uri="{FF2B5EF4-FFF2-40B4-BE49-F238E27FC236}">
                      <a16:creationId xmlns:a16="http://schemas.microsoft.com/office/drawing/2014/main" id="{66E78D11-0378-465B-A1B9-94270DCA19C0}"/>
                    </a:ext>
                  </a:extLst>
                </p:cNvPr>
                <p:cNvCxnSpPr/>
                <p:nvPr/>
              </p:nvCxnSpPr>
              <p:spPr>
                <a:xfrm flipV="1">
                  <a:off x="2290036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コネクタ 19">
                  <a:extLst>
                    <a:ext uri="{FF2B5EF4-FFF2-40B4-BE49-F238E27FC236}">
                      <a16:creationId xmlns:a16="http://schemas.microsoft.com/office/drawing/2014/main" id="{EAB1E996-14D6-4A05-A53C-C64E3FFA0DF3}"/>
                    </a:ext>
                  </a:extLst>
                </p:cNvPr>
                <p:cNvCxnSpPr/>
                <p:nvPr/>
              </p:nvCxnSpPr>
              <p:spPr>
                <a:xfrm flipH="1" flipV="1">
                  <a:off x="2444679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コネクタ 20">
                  <a:extLst>
                    <a:ext uri="{FF2B5EF4-FFF2-40B4-BE49-F238E27FC236}">
                      <a16:creationId xmlns:a16="http://schemas.microsoft.com/office/drawing/2014/main" id="{CC7E7F5D-38EE-4172-B9F7-F66F427DAB59}"/>
                    </a:ext>
                  </a:extLst>
                </p:cNvPr>
                <p:cNvCxnSpPr/>
                <p:nvPr/>
              </p:nvCxnSpPr>
              <p:spPr>
                <a:xfrm flipV="1">
                  <a:off x="2596314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コネクタ 21">
                  <a:extLst>
                    <a:ext uri="{FF2B5EF4-FFF2-40B4-BE49-F238E27FC236}">
                      <a16:creationId xmlns:a16="http://schemas.microsoft.com/office/drawing/2014/main" id="{419F70B1-C305-4A75-AFED-C9456DC346D3}"/>
                    </a:ext>
                  </a:extLst>
                </p:cNvPr>
                <p:cNvCxnSpPr/>
                <p:nvPr/>
              </p:nvCxnSpPr>
              <p:spPr>
                <a:xfrm flipH="1" flipV="1">
                  <a:off x="2761274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コネクタ 22">
                  <a:extLst>
                    <a:ext uri="{FF2B5EF4-FFF2-40B4-BE49-F238E27FC236}">
                      <a16:creationId xmlns:a16="http://schemas.microsoft.com/office/drawing/2014/main" id="{96F98B66-7F51-417A-AEB9-4C1984177317}"/>
                    </a:ext>
                  </a:extLst>
                </p:cNvPr>
                <p:cNvCxnSpPr/>
                <p:nvPr/>
              </p:nvCxnSpPr>
              <p:spPr>
                <a:xfrm flipV="1">
                  <a:off x="2912909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コネクタ 23">
                  <a:extLst>
                    <a:ext uri="{FF2B5EF4-FFF2-40B4-BE49-F238E27FC236}">
                      <a16:creationId xmlns:a16="http://schemas.microsoft.com/office/drawing/2014/main" id="{838D630C-0254-4127-9AF4-E3AA1AC60DF8}"/>
                    </a:ext>
                  </a:extLst>
                </p:cNvPr>
                <p:cNvCxnSpPr/>
                <p:nvPr/>
              </p:nvCxnSpPr>
              <p:spPr>
                <a:xfrm flipH="1" flipV="1">
                  <a:off x="3055455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コネクタ 24">
                  <a:extLst>
                    <a:ext uri="{FF2B5EF4-FFF2-40B4-BE49-F238E27FC236}">
                      <a16:creationId xmlns:a16="http://schemas.microsoft.com/office/drawing/2014/main" id="{E0EF35CB-7FE2-41DD-956C-3DE62CC6730B}"/>
                    </a:ext>
                  </a:extLst>
                </p:cNvPr>
                <p:cNvCxnSpPr/>
                <p:nvPr/>
              </p:nvCxnSpPr>
              <p:spPr>
                <a:xfrm flipV="1">
                  <a:off x="3207090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コネクタ 25">
                  <a:extLst>
                    <a:ext uri="{FF2B5EF4-FFF2-40B4-BE49-F238E27FC236}">
                      <a16:creationId xmlns:a16="http://schemas.microsoft.com/office/drawing/2014/main" id="{14D3DC8C-96B9-4573-9BF0-3ED423C3A798}"/>
                    </a:ext>
                  </a:extLst>
                </p:cNvPr>
                <p:cNvCxnSpPr/>
                <p:nvPr/>
              </p:nvCxnSpPr>
              <p:spPr>
                <a:xfrm flipH="1" flipV="1">
                  <a:off x="3368666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コネクタ 26">
                  <a:extLst>
                    <a:ext uri="{FF2B5EF4-FFF2-40B4-BE49-F238E27FC236}">
                      <a16:creationId xmlns:a16="http://schemas.microsoft.com/office/drawing/2014/main" id="{88BFD0A8-8A66-4655-80DC-B4FC17BCF53E}"/>
                    </a:ext>
                  </a:extLst>
                </p:cNvPr>
                <p:cNvCxnSpPr/>
                <p:nvPr/>
              </p:nvCxnSpPr>
              <p:spPr>
                <a:xfrm flipV="1">
                  <a:off x="3520301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コネクタ 27">
                  <a:extLst>
                    <a:ext uri="{FF2B5EF4-FFF2-40B4-BE49-F238E27FC236}">
                      <a16:creationId xmlns:a16="http://schemas.microsoft.com/office/drawing/2014/main" id="{37B93B45-61F4-492D-8717-1E079CEBBFBA}"/>
                    </a:ext>
                  </a:extLst>
                </p:cNvPr>
                <p:cNvCxnSpPr/>
                <p:nvPr/>
              </p:nvCxnSpPr>
              <p:spPr>
                <a:xfrm flipH="1" flipV="1">
                  <a:off x="3683202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コネクタ 28">
                  <a:extLst>
                    <a:ext uri="{FF2B5EF4-FFF2-40B4-BE49-F238E27FC236}">
                      <a16:creationId xmlns:a16="http://schemas.microsoft.com/office/drawing/2014/main" id="{97D4257D-06C4-4E0F-BAE5-A50539282C12}"/>
                    </a:ext>
                  </a:extLst>
                </p:cNvPr>
                <p:cNvCxnSpPr/>
                <p:nvPr/>
              </p:nvCxnSpPr>
              <p:spPr>
                <a:xfrm flipV="1">
                  <a:off x="3834837" y="2101121"/>
                  <a:ext cx="159257" cy="5658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コネクタ 29">
                  <a:extLst>
                    <a:ext uri="{FF2B5EF4-FFF2-40B4-BE49-F238E27FC236}">
                      <a16:creationId xmlns:a16="http://schemas.microsoft.com/office/drawing/2014/main" id="{7C160254-1707-4D8C-AD93-07E11BACE310}"/>
                    </a:ext>
                  </a:extLst>
                </p:cNvPr>
                <p:cNvCxnSpPr/>
                <p:nvPr/>
              </p:nvCxnSpPr>
              <p:spPr>
                <a:xfrm>
                  <a:off x="4060324" y="2398588"/>
                  <a:ext cx="295652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楕円 30">
                <a:extLst>
                  <a:ext uri="{FF2B5EF4-FFF2-40B4-BE49-F238E27FC236}">
                    <a16:creationId xmlns:a16="http://schemas.microsoft.com/office/drawing/2014/main" id="{A33E59D0-BBA5-451D-8AD4-6914570D8C11}"/>
                  </a:ext>
                </a:extLst>
              </p:cNvPr>
              <p:cNvSpPr/>
              <p:nvPr/>
            </p:nvSpPr>
            <p:spPr>
              <a:xfrm>
                <a:off x="6822213" y="4244847"/>
                <a:ext cx="594618" cy="594618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  <a:alpha val="75000"/>
                    </a:srgbClr>
                  </a:gs>
                  <a:gs pos="100000">
                    <a:srgbClr val="00B050">
                      <a:shade val="100000"/>
                      <a:satMod val="115000"/>
                      <a:alpha val="3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 dirty="0">
                  <a:ea typeface="HG丸ｺﾞｼｯｸM-PRO" panose="020F0600000000000000" pitchFamily="50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テキスト ボックス 31">
                    <a:extLst>
                      <a:ext uri="{FF2B5EF4-FFF2-40B4-BE49-F238E27FC236}">
                        <a16:creationId xmlns:a16="http://schemas.microsoft.com/office/drawing/2014/main" id="{35FF40BF-044A-4DF9-9B8E-011CB91CAB26}"/>
                      </a:ext>
                    </a:extLst>
                  </p:cNvPr>
                  <p:cNvSpPr txBox="1"/>
                  <p:nvPr/>
                </p:nvSpPr>
                <p:spPr>
                  <a:xfrm>
                    <a:off x="4765437" y="3279261"/>
                    <a:ext cx="1416565" cy="8227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ja-JP" altLang="en-US" dirty="0">
                        <a:ea typeface="HG丸ｺﾞｼｯｸM-PRO" panose="020F0600000000000000" pitchFamily="50" charset="-128"/>
                      </a:rPr>
                      <a:t>自然長</a:t>
                    </a:r>
                    <a:endParaRPr lang="en-US" altLang="ja-JP" dirty="0">
                      <a:ea typeface="HG丸ｺﾞｼｯｸM-PRO" panose="020F0600000000000000" pitchFamily="50" charset="-128"/>
                    </a:endParaRPr>
                  </a:p>
                  <a:p>
                    <a:pPr algn="ctr"/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a14:m>
                    <a:r>
                      <a:rPr lang="ja-JP" altLang="en-US" dirty="0">
                        <a:ea typeface="HG丸ｺﾞｼｯｸM-PRO" panose="020F0600000000000000" pitchFamily="50" charset="-128"/>
                      </a:rPr>
                      <a:t>＝０</a:t>
                    </a:r>
                  </a:p>
                </p:txBody>
              </p:sp>
            </mc:Choice>
            <mc:Fallback xmlns="">
              <p:sp>
                <p:nvSpPr>
                  <p:cNvPr id="32" name="テキスト ボックス 31">
                    <a:extLst>
                      <a:ext uri="{FF2B5EF4-FFF2-40B4-BE49-F238E27FC236}">
                        <a16:creationId xmlns:a16="http://schemas.microsoft.com/office/drawing/2014/main" id="{35FF40BF-044A-4DF9-9B8E-011CB91CAB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65437" y="3279261"/>
                    <a:ext cx="1416565" cy="82271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7547" b="-11321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正方形/長方形 32">
                    <a:extLst>
                      <a:ext uri="{FF2B5EF4-FFF2-40B4-BE49-F238E27FC236}">
                        <a16:creationId xmlns:a16="http://schemas.microsoft.com/office/drawing/2014/main" id="{03D97650-071E-4E6D-A6EC-8530EE2F9A23}"/>
                      </a:ext>
                    </a:extLst>
                  </p:cNvPr>
                  <p:cNvSpPr/>
                  <p:nvPr/>
                </p:nvSpPr>
                <p:spPr>
                  <a:xfrm>
                    <a:off x="7865577" y="4202598"/>
                    <a:ext cx="595815" cy="66600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altLang="ja-JP" sz="280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ja-JP" altLang="en-US" sz="2800" dirty="0">
                      <a:ea typeface="HG丸ｺﾞｼｯｸM-PRO" panose="020F0600000000000000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33" name="正方形/長方形 32">
                    <a:extLst>
                      <a:ext uri="{FF2B5EF4-FFF2-40B4-BE49-F238E27FC236}">
                        <a16:creationId xmlns:a16="http://schemas.microsoft.com/office/drawing/2014/main" id="{03D97650-071E-4E6D-A6EC-8530EE2F9A2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5577" y="4202598"/>
                    <a:ext cx="595815" cy="66600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4" name="左矢印 54">
                <a:extLst>
                  <a:ext uri="{FF2B5EF4-FFF2-40B4-BE49-F238E27FC236}">
                    <a16:creationId xmlns:a16="http://schemas.microsoft.com/office/drawing/2014/main" id="{C77CC128-2A4C-4A57-9264-E45E15ACC53A}"/>
                  </a:ext>
                </a:extLst>
              </p:cNvPr>
              <p:cNvSpPr/>
              <p:nvPr/>
            </p:nvSpPr>
            <p:spPr>
              <a:xfrm>
                <a:off x="6045148" y="4312414"/>
                <a:ext cx="777065" cy="376613"/>
              </a:xfrm>
              <a:prstGeom prst="leftArrow">
                <a:avLst>
                  <a:gd name="adj1" fmla="val 50000"/>
                  <a:gd name="adj2" fmla="val 96779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 dirty="0">
                  <a:ea typeface="HG丸ｺﾞｼｯｸM-PRO" panose="020F0600000000000000" pitchFamily="50" charset="-128"/>
                </a:endParaRPr>
              </a:p>
            </p:txBody>
          </p:sp>
          <p:cxnSp>
            <p:nvCxnSpPr>
              <p:cNvPr id="35" name="直線コネクタ 34">
                <a:extLst>
                  <a:ext uri="{FF2B5EF4-FFF2-40B4-BE49-F238E27FC236}">
                    <a16:creationId xmlns:a16="http://schemas.microsoft.com/office/drawing/2014/main" id="{2EDAD15C-60B1-4444-9CF9-C44E9ADB2EBA}"/>
                  </a:ext>
                </a:extLst>
              </p:cNvPr>
              <p:cNvCxnSpPr/>
              <p:nvPr/>
            </p:nvCxnSpPr>
            <p:spPr>
              <a:xfrm>
                <a:off x="7119522" y="3814781"/>
                <a:ext cx="0" cy="132578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正方形/長方形 35">
                    <a:extLst>
                      <a:ext uri="{FF2B5EF4-FFF2-40B4-BE49-F238E27FC236}">
                        <a16:creationId xmlns:a16="http://schemas.microsoft.com/office/drawing/2014/main" id="{1EBDCDDA-9DB9-43E4-AA7E-DEAFB9D32804}"/>
                      </a:ext>
                    </a:extLst>
                  </p:cNvPr>
                  <p:cNvSpPr/>
                  <p:nvPr/>
                </p:nvSpPr>
                <p:spPr>
                  <a:xfrm>
                    <a:off x="5790510" y="3775678"/>
                    <a:ext cx="749747" cy="82271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oMath>
                      </m:oMathPara>
                    </a14:m>
                    <a:endParaRPr lang="ja-JP" altLang="en-US" sz="2800" dirty="0">
                      <a:ea typeface="HG丸ｺﾞｼｯｸM-PRO" panose="020F0600000000000000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36" name="正方形/長方形 35">
                    <a:extLst>
                      <a:ext uri="{FF2B5EF4-FFF2-40B4-BE49-F238E27FC236}">
                        <a16:creationId xmlns:a16="http://schemas.microsoft.com/office/drawing/2014/main" id="{1EBDCDDA-9DB9-43E4-AA7E-DEAFB9D3280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510" y="3775678"/>
                    <a:ext cx="749747" cy="82271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74F23C7A-C178-44EF-ADA7-2CC8713C1F42}"/>
                  </a:ext>
                </a:extLst>
              </p:cNvPr>
              <p:cNvCxnSpPr/>
              <p:nvPr/>
            </p:nvCxnSpPr>
            <p:spPr>
              <a:xfrm>
                <a:off x="5448680" y="3892144"/>
                <a:ext cx="0" cy="132578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左矢印 63">
                <a:extLst>
                  <a:ext uri="{FF2B5EF4-FFF2-40B4-BE49-F238E27FC236}">
                    <a16:creationId xmlns:a16="http://schemas.microsoft.com/office/drawing/2014/main" id="{7892D169-8893-4A1D-B839-387310C9006C}"/>
                  </a:ext>
                </a:extLst>
              </p:cNvPr>
              <p:cNvSpPr/>
              <p:nvPr/>
            </p:nvSpPr>
            <p:spPr>
              <a:xfrm>
                <a:off x="7712147" y="3326139"/>
                <a:ext cx="777065" cy="376613"/>
              </a:xfrm>
              <a:prstGeom prst="leftArrow">
                <a:avLst>
                  <a:gd name="adj1" fmla="val 50000"/>
                  <a:gd name="adj2" fmla="val 96779"/>
                </a:avLst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200" dirty="0">
                  <a:ea typeface="HG丸ｺﾞｼｯｸM-PRO" panose="020F0600000000000000" pitchFamily="50" charset="-128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正方形/長方形 39">
                  <a:extLst>
                    <a:ext uri="{FF2B5EF4-FFF2-40B4-BE49-F238E27FC236}">
                      <a16:creationId xmlns:a16="http://schemas.microsoft.com/office/drawing/2014/main" id="{FEFFECA7-E227-4FFE-921B-806E688CDADB}"/>
                    </a:ext>
                  </a:extLst>
                </p:cNvPr>
                <p:cNvSpPr/>
                <p:nvPr/>
              </p:nvSpPr>
              <p:spPr>
                <a:xfrm>
                  <a:off x="7215416" y="2950453"/>
                  <a:ext cx="657928" cy="7443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ja-JP" altLang="en-US" sz="3200" dirty="0"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40" name="正方形/長方形 39">
                  <a:extLst>
                    <a:ext uri="{FF2B5EF4-FFF2-40B4-BE49-F238E27FC236}">
                      <a16:creationId xmlns:a16="http://schemas.microsoft.com/office/drawing/2014/main" id="{FEFFECA7-E227-4FFE-921B-806E688CDA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5416" y="2950453"/>
                  <a:ext cx="657928" cy="74436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6D3CBBDF-1CE1-4B0C-BA5B-194E42BC240C}"/>
              </a:ext>
            </a:extLst>
          </p:cNvPr>
          <p:cNvSpPr/>
          <p:nvPr/>
        </p:nvSpPr>
        <p:spPr>
          <a:xfrm>
            <a:off x="4353278" y="238084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・・・・式２</a:t>
            </a:r>
            <a:endParaRPr lang="ja-JP" altLang="en-US" sz="2400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コンテンツ プレースホルダー 2">
                <a:extLst>
                  <a:ext uri="{FF2B5EF4-FFF2-40B4-BE49-F238E27FC236}">
                    <a16:creationId xmlns:a16="http://schemas.microsoft.com/office/drawing/2014/main" id="{A926A8DD-608E-43C1-86F7-102317C168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22455" y="2835482"/>
                <a:ext cx="2684038" cy="15852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ja-JP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ja-JP" altLang="en-US" dirty="0">
                  <a:solidFill>
                    <a:schemeClr val="tx1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2" name="コンテンツ プレースホルダー 2">
                <a:extLst>
                  <a:ext uri="{FF2B5EF4-FFF2-40B4-BE49-F238E27FC236}">
                    <a16:creationId xmlns:a16="http://schemas.microsoft.com/office/drawing/2014/main" id="{A926A8DD-608E-43C1-86F7-102317C1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455" y="2835482"/>
                <a:ext cx="2684038" cy="15852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コンテンツ プレースホルダー 2">
                <a:extLst>
                  <a:ext uri="{FF2B5EF4-FFF2-40B4-BE49-F238E27FC236}">
                    <a16:creationId xmlns:a16="http://schemas.microsoft.com/office/drawing/2014/main" id="{4F1E2381-8361-4CC5-9A4A-12A55521EB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1238" y="3283355"/>
                <a:ext cx="3846789" cy="7941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ja-JP" alt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ja-JP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4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ja-JP" altLang="en-US" sz="4000" dirty="0">
                  <a:solidFill>
                    <a:schemeClr val="tx1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4" name="コンテンツ プレースホルダー 2">
                <a:extLst>
                  <a:ext uri="{FF2B5EF4-FFF2-40B4-BE49-F238E27FC236}">
                    <a16:creationId xmlns:a16="http://schemas.microsoft.com/office/drawing/2014/main" id="{4F1E2381-8361-4CC5-9A4A-12A55521E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38" y="3283355"/>
                <a:ext cx="3846789" cy="7941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1D86FFB3-B226-491E-850F-337C0685A825}"/>
                  </a:ext>
                </a:extLst>
              </p:cNvPr>
              <p:cNvSpPr/>
              <p:nvPr/>
            </p:nvSpPr>
            <p:spPr>
              <a:xfrm>
                <a:off x="7176120" y="1038803"/>
                <a:ext cx="24990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ja-JP" altLang="en-US" sz="3200" dirty="0">
                    <a:ea typeface="HG丸ｺﾞｼｯｸM-PRO" panose="020F0600000000000000" pitchFamily="50" charset="-128"/>
                  </a:rPr>
                  <a:t>　　より</a:t>
                </a:r>
              </a:p>
            </p:txBody>
          </p:sp>
        </mc:Choice>
        <mc:Fallback xmlns=""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1D86FFB3-B226-491E-850F-337C0685A8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120" y="1038803"/>
                <a:ext cx="2499017" cy="584775"/>
              </a:xfrm>
              <a:prstGeom prst="rect">
                <a:avLst/>
              </a:prstGeom>
              <a:blipFill>
                <a:blip r:embed="rId11"/>
                <a:stretch>
                  <a:fillRect t="-18750" r="-5366" b="-281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A520FAD2-241D-412D-805C-F255E0D02FBB}"/>
                  </a:ext>
                </a:extLst>
              </p:cNvPr>
              <p:cNvSpPr/>
              <p:nvPr/>
            </p:nvSpPr>
            <p:spPr>
              <a:xfrm>
                <a:off x="8830264" y="1900078"/>
                <a:ext cx="2714974" cy="1677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ja-JP" alt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altLang="ja-JP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num>
                                <m:den>
                                  <m:r>
                                    <a:rPr lang="en-US" altLang="ja-JP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ja-JP" alt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ad>
                        <m:radPr>
                          <m:degHide m:val="on"/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ja-JP" altLang="en-US" sz="3200" b="1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A520FAD2-241D-412D-805C-F255E0D02F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264" y="1900078"/>
                <a:ext cx="2714974" cy="16777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0237A55B-9957-4C5D-96CB-9A128A3847B8}"/>
              </a:ext>
            </a:extLst>
          </p:cNvPr>
          <p:cNvSpPr/>
          <p:nvPr/>
        </p:nvSpPr>
        <p:spPr>
          <a:xfrm>
            <a:off x="7120730" y="3862358"/>
            <a:ext cx="46639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水平ばね振り子の周期は、単振動の振幅によらないことがわかる。</a:t>
            </a:r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（質量とばね定数のみで決まる。）</a:t>
            </a:r>
            <a:endParaRPr lang="ja-JP" altLang="en-US" sz="2800" dirty="0">
              <a:solidFill>
                <a:srgbClr val="FF0000"/>
              </a:solidFill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0F071752-637D-425D-A681-152409551F0D}"/>
                  </a:ext>
                </a:extLst>
              </p:cNvPr>
              <p:cNvSpPr/>
              <p:nvPr/>
            </p:nvSpPr>
            <p:spPr>
              <a:xfrm>
                <a:off x="7925568" y="885602"/>
                <a:ext cx="728083" cy="901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ja-JP" alt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ja-JP" alt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𝝎</m:t>
                          </m:r>
                        </m:den>
                      </m:f>
                    </m:oMath>
                  </m:oMathPara>
                </a14:m>
                <a:endParaRPr lang="ja-JP" altLang="en-US" sz="2800" b="1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0F071752-637D-425D-A681-152409551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568" y="885602"/>
                <a:ext cx="728083" cy="9017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DC5B4A97-EE0A-4582-8BC7-EE0829614E69}"/>
                  </a:ext>
                </a:extLst>
              </p:cNvPr>
              <p:cNvSpPr/>
              <p:nvPr/>
            </p:nvSpPr>
            <p:spPr>
              <a:xfrm>
                <a:off x="7867126" y="2196182"/>
                <a:ext cx="9505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DC5B4A97-EE0A-4582-8BC7-EE0829614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126" y="2196182"/>
                <a:ext cx="950517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903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B8BF67-E54D-4106-9C0E-4849E4AC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2A3E-56C7-4BB7-8447-82D169E97149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CD15CD-9BA1-4E96-B8F3-D1A0E451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A19B74-65D2-43B6-B518-A4A89A4E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7B632E68-31B9-44DB-918B-20085BDEB274}"/>
              </a:ext>
            </a:extLst>
          </p:cNvPr>
          <p:cNvSpPr txBox="1">
            <a:spLocks/>
          </p:cNvSpPr>
          <p:nvPr/>
        </p:nvSpPr>
        <p:spPr>
          <a:xfrm>
            <a:off x="932137" y="2854868"/>
            <a:ext cx="10480277" cy="21494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鉛直ばね振り子の運動方程式を単振動の運動方程式の形に直し、角振動数や周期を求めることができる。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0649BC-03AD-4667-95E2-13149A052831}"/>
              </a:ext>
            </a:extLst>
          </p:cNvPr>
          <p:cNvSpPr txBox="1"/>
          <p:nvPr/>
        </p:nvSpPr>
        <p:spPr>
          <a:xfrm>
            <a:off x="279402" y="1164466"/>
            <a:ext cx="489487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本時の目標・学ぶこと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FC51772-BEC9-426A-B0AE-8D577CF3B71B}"/>
              </a:ext>
            </a:extLst>
          </p:cNvPr>
          <p:cNvSpPr/>
          <p:nvPr/>
        </p:nvSpPr>
        <p:spPr>
          <a:xfrm>
            <a:off x="545726" y="2201264"/>
            <a:ext cx="11100548" cy="3111016"/>
          </a:xfrm>
          <a:prstGeom prst="roundRect">
            <a:avLst>
              <a:gd name="adj" fmla="val 41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>
              <a:ea typeface="HG丸ｺﾞｼｯｸM-PRO" panose="020F0600000000000000" pitchFamily="50" charset="-128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3A74294B-BBF9-4E9C-971A-EF19DDE2E28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ea typeface="HG丸ｺﾞｼｯｸM-PRO" panose="020F0600000000000000" pitchFamily="50" charset="-128"/>
              </a:rPr>
              <a:t>８</a:t>
            </a:r>
            <a:r>
              <a:rPr lang="en-US" altLang="ja-JP" sz="3600" dirty="0"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ea typeface="HG丸ｺﾞｼｯｸM-PRO" panose="020F0600000000000000" pitchFamily="50" charset="-128"/>
              </a:rPr>
              <a:t>　</a:t>
            </a:r>
            <a:endParaRPr lang="en-US" altLang="ja-JP" sz="3600" dirty="0"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3097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鉛直ばね振り子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27</a:t>
            </a:fld>
            <a:endParaRPr kumimoji="1" lang="ja-JP" altLang="en-US"/>
          </a:p>
        </p:txBody>
      </p:sp>
      <p:cxnSp>
        <p:nvCxnSpPr>
          <p:cNvPr id="140" name="直線コネクタ 139">
            <a:extLst>
              <a:ext uri="{FF2B5EF4-FFF2-40B4-BE49-F238E27FC236}">
                <a16:creationId xmlns:a16="http://schemas.microsoft.com/office/drawing/2014/main" id="{5654117D-4CEC-4008-A0F8-F47590422B71}"/>
              </a:ext>
            </a:extLst>
          </p:cNvPr>
          <p:cNvCxnSpPr>
            <a:cxnSpLocks/>
          </p:cNvCxnSpPr>
          <p:nvPr/>
        </p:nvCxnSpPr>
        <p:spPr>
          <a:xfrm flipH="1" flipV="1">
            <a:off x="10615793" y="1218224"/>
            <a:ext cx="37059" cy="4707227"/>
          </a:xfrm>
          <a:prstGeom prst="line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グループ化 140">
            <a:extLst>
              <a:ext uri="{FF2B5EF4-FFF2-40B4-BE49-F238E27FC236}">
                <a16:creationId xmlns:a16="http://schemas.microsoft.com/office/drawing/2014/main" id="{5E5DD8BD-6079-4C83-AB2E-ACEC2FB8B8CA}"/>
              </a:ext>
            </a:extLst>
          </p:cNvPr>
          <p:cNvGrpSpPr/>
          <p:nvPr/>
        </p:nvGrpSpPr>
        <p:grpSpPr>
          <a:xfrm rot="5400000">
            <a:off x="7869237" y="3394979"/>
            <a:ext cx="3888325" cy="435993"/>
            <a:chOff x="971600" y="2101121"/>
            <a:chExt cx="3384376" cy="565848"/>
          </a:xfrm>
        </p:grpSpPr>
        <p:cxnSp>
          <p:nvCxnSpPr>
            <p:cNvPr id="199" name="直線コネクタ 198">
              <a:extLst>
                <a:ext uri="{FF2B5EF4-FFF2-40B4-BE49-F238E27FC236}">
                  <a16:creationId xmlns:a16="http://schemas.microsoft.com/office/drawing/2014/main" id="{41C00236-D0F1-45F4-8944-9957C73E398F}"/>
                </a:ext>
              </a:extLst>
            </p:cNvPr>
            <p:cNvCxnSpPr/>
            <p:nvPr/>
          </p:nvCxnSpPr>
          <p:spPr>
            <a:xfrm>
              <a:off x="971600" y="2384045"/>
              <a:ext cx="50405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線コネクタ 199">
              <a:extLst>
                <a:ext uri="{FF2B5EF4-FFF2-40B4-BE49-F238E27FC236}">
                  <a16:creationId xmlns:a16="http://schemas.microsoft.com/office/drawing/2014/main" id="{0288DA25-9849-44EF-9B21-F6CCAB84C73D}"/>
                </a:ext>
              </a:extLst>
            </p:cNvPr>
            <p:cNvCxnSpPr/>
            <p:nvPr/>
          </p:nvCxnSpPr>
          <p:spPr>
            <a:xfrm flipV="1">
              <a:off x="1442895" y="2108477"/>
              <a:ext cx="98335" cy="2901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>
              <a:extLst>
                <a:ext uri="{FF2B5EF4-FFF2-40B4-BE49-F238E27FC236}">
                  <a16:creationId xmlns:a16="http://schemas.microsoft.com/office/drawing/2014/main" id="{A8847FC5-C2C4-4F56-87D9-DDAE0BB11ABF}"/>
                </a:ext>
              </a:extLst>
            </p:cNvPr>
            <p:cNvCxnSpPr/>
            <p:nvPr/>
          </p:nvCxnSpPr>
          <p:spPr>
            <a:xfrm flipH="1" flipV="1">
              <a:off x="3984946" y="2108478"/>
              <a:ext cx="88776" cy="2901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>
              <a:extLst>
                <a:ext uri="{FF2B5EF4-FFF2-40B4-BE49-F238E27FC236}">
                  <a16:creationId xmlns:a16="http://schemas.microsoft.com/office/drawing/2014/main" id="{8FCA652B-4B7A-4D8F-8C16-6013633EFE45}"/>
                </a:ext>
              </a:extLst>
            </p:cNvPr>
            <p:cNvCxnSpPr/>
            <p:nvPr/>
          </p:nvCxnSpPr>
          <p:spPr>
            <a:xfrm flipH="1" flipV="1">
              <a:off x="153242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>
              <a:extLst>
                <a:ext uri="{FF2B5EF4-FFF2-40B4-BE49-F238E27FC236}">
                  <a16:creationId xmlns:a16="http://schemas.microsoft.com/office/drawing/2014/main" id="{4EDDFC97-8723-4579-8CD4-D852EB88DFB4}"/>
                </a:ext>
              </a:extLst>
            </p:cNvPr>
            <p:cNvCxnSpPr/>
            <p:nvPr/>
          </p:nvCxnSpPr>
          <p:spPr>
            <a:xfrm flipV="1">
              <a:off x="168405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>
              <a:extLst>
                <a:ext uri="{FF2B5EF4-FFF2-40B4-BE49-F238E27FC236}">
                  <a16:creationId xmlns:a16="http://schemas.microsoft.com/office/drawing/2014/main" id="{DF964B1D-8547-4262-A066-6E1FB79C81E5}"/>
                </a:ext>
              </a:extLst>
            </p:cNvPr>
            <p:cNvCxnSpPr/>
            <p:nvPr/>
          </p:nvCxnSpPr>
          <p:spPr>
            <a:xfrm flipH="1" flipV="1">
              <a:off x="1822290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>
              <a:extLst>
                <a:ext uri="{FF2B5EF4-FFF2-40B4-BE49-F238E27FC236}">
                  <a16:creationId xmlns:a16="http://schemas.microsoft.com/office/drawing/2014/main" id="{7A513992-E868-43C7-983C-D969482F4D43}"/>
                </a:ext>
              </a:extLst>
            </p:cNvPr>
            <p:cNvCxnSpPr/>
            <p:nvPr/>
          </p:nvCxnSpPr>
          <p:spPr>
            <a:xfrm flipV="1">
              <a:off x="1973925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>
              <a:extLst>
                <a:ext uri="{FF2B5EF4-FFF2-40B4-BE49-F238E27FC236}">
                  <a16:creationId xmlns:a16="http://schemas.microsoft.com/office/drawing/2014/main" id="{11E5A952-18F3-46B1-BF8A-AB8ED59CDC29}"/>
                </a:ext>
              </a:extLst>
            </p:cNvPr>
            <p:cNvCxnSpPr/>
            <p:nvPr/>
          </p:nvCxnSpPr>
          <p:spPr>
            <a:xfrm flipH="1" flipV="1">
              <a:off x="2138401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線コネクタ 206">
              <a:extLst>
                <a:ext uri="{FF2B5EF4-FFF2-40B4-BE49-F238E27FC236}">
                  <a16:creationId xmlns:a16="http://schemas.microsoft.com/office/drawing/2014/main" id="{C5BB9A89-F72C-4470-AC94-5F155B499876}"/>
                </a:ext>
              </a:extLst>
            </p:cNvPr>
            <p:cNvCxnSpPr/>
            <p:nvPr/>
          </p:nvCxnSpPr>
          <p:spPr>
            <a:xfrm flipV="1">
              <a:off x="2290036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線コネクタ 207">
              <a:extLst>
                <a:ext uri="{FF2B5EF4-FFF2-40B4-BE49-F238E27FC236}">
                  <a16:creationId xmlns:a16="http://schemas.microsoft.com/office/drawing/2014/main" id="{ED102DBD-5A55-483F-8BE4-9E0F80808B93}"/>
                </a:ext>
              </a:extLst>
            </p:cNvPr>
            <p:cNvCxnSpPr/>
            <p:nvPr/>
          </p:nvCxnSpPr>
          <p:spPr>
            <a:xfrm flipH="1" flipV="1">
              <a:off x="244467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線コネクタ 208">
              <a:extLst>
                <a:ext uri="{FF2B5EF4-FFF2-40B4-BE49-F238E27FC236}">
                  <a16:creationId xmlns:a16="http://schemas.microsoft.com/office/drawing/2014/main" id="{3748ABA4-97FF-4611-AA00-A5FA239B1D8F}"/>
                </a:ext>
              </a:extLst>
            </p:cNvPr>
            <p:cNvCxnSpPr/>
            <p:nvPr/>
          </p:nvCxnSpPr>
          <p:spPr>
            <a:xfrm flipV="1">
              <a:off x="259631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>
              <a:extLst>
                <a:ext uri="{FF2B5EF4-FFF2-40B4-BE49-F238E27FC236}">
                  <a16:creationId xmlns:a16="http://schemas.microsoft.com/office/drawing/2014/main" id="{14CF51E0-0472-4F30-8A6C-07BC504C216B}"/>
                </a:ext>
              </a:extLst>
            </p:cNvPr>
            <p:cNvCxnSpPr/>
            <p:nvPr/>
          </p:nvCxnSpPr>
          <p:spPr>
            <a:xfrm flipH="1" flipV="1">
              <a:off x="276127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>
              <a:extLst>
                <a:ext uri="{FF2B5EF4-FFF2-40B4-BE49-F238E27FC236}">
                  <a16:creationId xmlns:a16="http://schemas.microsoft.com/office/drawing/2014/main" id="{F4270BCA-DF69-4E2B-86E5-90E9BF0DEC18}"/>
                </a:ext>
              </a:extLst>
            </p:cNvPr>
            <p:cNvCxnSpPr/>
            <p:nvPr/>
          </p:nvCxnSpPr>
          <p:spPr>
            <a:xfrm flipV="1">
              <a:off x="291290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コネクタ 211">
              <a:extLst>
                <a:ext uri="{FF2B5EF4-FFF2-40B4-BE49-F238E27FC236}">
                  <a16:creationId xmlns:a16="http://schemas.microsoft.com/office/drawing/2014/main" id="{E335DA78-0818-4828-A75B-4D7BBA5C094B}"/>
                </a:ext>
              </a:extLst>
            </p:cNvPr>
            <p:cNvCxnSpPr/>
            <p:nvPr/>
          </p:nvCxnSpPr>
          <p:spPr>
            <a:xfrm flipH="1" flipV="1">
              <a:off x="3055455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>
              <a:extLst>
                <a:ext uri="{FF2B5EF4-FFF2-40B4-BE49-F238E27FC236}">
                  <a16:creationId xmlns:a16="http://schemas.microsoft.com/office/drawing/2014/main" id="{0A22F8B7-57FF-4BC5-BB14-B15C0370470B}"/>
                </a:ext>
              </a:extLst>
            </p:cNvPr>
            <p:cNvCxnSpPr/>
            <p:nvPr/>
          </p:nvCxnSpPr>
          <p:spPr>
            <a:xfrm flipV="1">
              <a:off x="3207090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>
              <a:extLst>
                <a:ext uri="{FF2B5EF4-FFF2-40B4-BE49-F238E27FC236}">
                  <a16:creationId xmlns:a16="http://schemas.microsoft.com/office/drawing/2014/main" id="{1AA17577-1FE8-4485-947C-82E89A8AF7DE}"/>
                </a:ext>
              </a:extLst>
            </p:cNvPr>
            <p:cNvCxnSpPr/>
            <p:nvPr/>
          </p:nvCxnSpPr>
          <p:spPr>
            <a:xfrm flipH="1" flipV="1">
              <a:off x="3368666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>
              <a:extLst>
                <a:ext uri="{FF2B5EF4-FFF2-40B4-BE49-F238E27FC236}">
                  <a16:creationId xmlns:a16="http://schemas.microsoft.com/office/drawing/2014/main" id="{2CBCC792-7F8C-42CA-8348-2186CE79764A}"/>
                </a:ext>
              </a:extLst>
            </p:cNvPr>
            <p:cNvCxnSpPr/>
            <p:nvPr/>
          </p:nvCxnSpPr>
          <p:spPr>
            <a:xfrm flipV="1">
              <a:off x="3520301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>
              <a:extLst>
                <a:ext uri="{FF2B5EF4-FFF2-40B4-BE49-F238E27FC236}">
                  <a16:creationId xmlns:a16="http://schemas.microsoft.com/office/drawing/2014/main" id="{3954BB4F-1C83-4F1D-B11B-079DCC186240}"/>
                </a:ext>
              </a:extLst>
            </p:cNvPr>
            <p:cNvCxnSpPr/>
            <p:nvPr/>
          </p:nvCxnSpPr>
          <p:spPr>
            <a:xfrm flipH="1" flipV="1">
              <a:off x="3683202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線コネクタ 216">
              <a:extLst>
                <a:ext uri="{FF2B5EF4-FFF2-40B4-BE49-F238E27FC236}">
                  <a16:creationId xmlns:a16="http://schemas.microsoft.com/office/drawing/2014/main" id="{77313445-53ED-4EDA-8CD9-CD70FC5DFF98}"/>
                </a:ext>
              </a:extLst>
            </p:cNvPr>
            <p:cNvCxnSpPr/>
            <p:nvPr/>
          </p:nvCxnSpPr>
          <p:spPr>
            <a:xfrm flipV="1">
              <a:off x="3834837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線コネクタ 217">
              <a:extLst>
                <a:ext uri="{FF2B5EF4-FFF2-40B4-BE49-F238E27FC236}">
                  <a16:creationId xmlns:a16="http://schemas.microsoft.com/office/drawing/2014/main" id="{5927005D-D59D-4807-83F2-F3368AC09144}"/>
                </a:ext>
              </a:extLst>
            </p:cNvPr>
            <p:cNvCxnSpPr/>
            <p:nvPr/>
          </p:nvCxnSpPr>
          <p:spPr>
            <a:xfrm>
              <a:off x="4060324" y="2398588"/>
              <a:ext cx="295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楕円 141">
            <a:extLst>
              <a:ext uri="{FF2B5EF4-FFF2-40B4-BE49-F238E27FC236}">
                <a16:creationId xmlns:a16="http://schemas.microsoft.com/office/drawing/2014/main" id="{74C5359B-8BD7-4B84-AED9-355E2DCC5ECA}"/>
              </a:ext>
            </a:extLst>
          </p:cNvPr>
          <p:cNvSpPr/>
          <p:nvPr/>
        </p:nvSpPr>
        <p:spPr>
          <a:xfrm rot="5400000">
            <a:off x="9595402" y="5557139"/>
            <a:ext cx="458161" cy="458161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  <a:alpha val="75000"/>
                </a:srgbClr>
              </a:gs>
              <a:gs pos="100000">
                <a:srgbClr val="00B050">
                  <a:shade val="100000"/>
                  <a:satMod val="115000"/>
                  <a:alpha val="3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grpSp>
        <p:nvGrpSpPr>
          <p:cNvPr id="143" name="グループ化 142">
            <a:extLst>
              <a:ext uri="{FF2B5EF4-FFF2-40B4-BE49-F238E27FC236}">
                <a16:creationId xmlns:a16="http://schemas.microsoft.com/office/drawing/2014/main" id="{082F24BB-CD6E-4B54-9816-1785DADC7A31}"/>
              </a:ext>
            </a:extLst>
          </p:cNvPr>
          <p:cNvGrpSpPr/>
          <p:nvPr/>
        </p:nvGrpSpPr>
        <p:grpSpPr>
          <a:xfrm rot="5400000">
            <a:off x="7079474" y="2724085"/>
            <a:ext cx="2607705" cy="435993"/>
            <a:chOff x="971600" y="2101121"/>
            <a:chExt cx="3384376" cy="565848"/>
          </a:xfrm>
        </p:grpSpPr>
        <p:cxnSp>
          <p:nvCxnSpPr>
            <p:cNvPr id="179" name="直線コネクタ 178">
              <a:extLst>
                <a:ext uri="{FF2B5EF4-FFF2-40B4-BE49-F238E27FC236}">
                  <a16:creationId xmlns:a16="http://schemas.microsoft.com/office/drawing/2014/main" id="{EB7EF367-BEBF-497B-A8B7-C2D5BA13D84B}"/>
                </a:ext>
              </a:extLst>
            </p:cNvPr>
            <p:cNvCxnSpPr/>
            <p:nvPr/>
          </p:nvCxnSpPr>
          <p:spPr>
            <a:xfrm>
              <a:off x="971600" y="2384045"/>
              <a:ext cx="50405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線コネクタ 179">
              <a:extLst>
                <a:ext uri="{FF2B5EF4-FFF2-40B4-BE49-F238E27FC236}">
                  <a16:creationId xmlns:a16="http://schemas.microsoft.com/office/drawing/2014/main" id="{C30BBF70-2F5C-4999-B9DD-2D78492CC54F}"/>
                </a:ext>
              </a:extLst>
            </p:cNvPr>
            <p:cNvCxnSpPr/>
            <p:nvPr/>
          </p:nvCxnSpPr>
          <p:spPr>
            <a:xfrm flipV="1">
              <a:off x="1442895" y="2108477"/>
              <a:ext cx="98335" cy="2901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線コネクタ 180">
              <a:extLst>
                <a:ext uri="{FF2B5EF4-FFF2-40B4-BE49-F238E27FC236}">
                  <a16:creationId xmlns:a16="http://schemas.microsoft.com/office/drawing/2014/main" id="{765AD18C-866E-460B-9F12-71C8CFE51EB9}"/>
                </a:ext>
              </a:extLst>
            </p:cNvPr>
            <p:cNvCxnSpPr/>
            <p:nvPr/>
          </p:nvCxnSpPr>
          <p:spPr>
            <a:xfrm flipH="1" flipV="1">
              <a:off x="3984946" y="2108478"/>
              <a:ext cx="88776" cy="2901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線コネクタ 181">
              <a:extLst>
                <a:ext uri="{FF2B5EF4-FFF2-40B4-BE49-F238E27FC236}">
                  <a16:creationId xmlns:a16="http://schemas.microsoft.com/office/drawing/2014/main" id="{C3144026-3C07-452C-B67B-FE80C2DB1953}"/>
                </a:ext>
              </a:extLst>
            </p:cNvPr>
            <p:cNvCxnSpPr/>
            <p:nvPr/>
          </p:nvCxnSpPr>
          <p:spPr>
            <a:xfrm flipH="1" flipV="1">
              <a:off x="153242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線コネクタ 182">
              <a:extLst>
                <a:ext uri="{FF2B5EF4-FFF2-40B4-BE49-F238E27FC236}">
                  <a16:creationId xmlns:a16="http://schemas.microsoft.com/office/drawing/2014/main" id="{35591A2F-7848-451D-A4BB-0C1E1B1EBF85}"/>
                </a:ext>
              </a:extLst>
            </p:cNvPr>
            <p:cNvCxnSpPr/>
            <p:nvPr/>
          </p:nvCxnSpPr>
          <p:spPr>
            <a:xfrm flipV="1">
              <a:off x="168405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線コネクタ 183">
              <a:extLst>
                <a:ext uri="{FF2B5EF4-FFF2-40B4-BE49-F238E27FC236}">
                  <a16:creationId xmlns:a16="http://schemas.microsoft.com/office/drawing/2014/main" id="{E689A2C1-4FB8-4D4C-A026-B71473EC5D19}"/>
                </a:ext>
              </a:extLst>
            </p:cNvPr>
            <p:cNvCxnSpPr/>
            <p:nvPr/>
          </p:nvCxnSpPr>
          <p:spPr>
            <a:xfrm flipH="1" flipV="1">
              <a:off x="1822290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線コネクタ 184">
              <a:extLst>
                <a:ext uri="{FF2B5EF4-FFF2-40B4-BE49-F238E27FC236}">
                  <a16:creationId xmlns:a16="http://schemas.microsoft.com/office/drawing/2014/main" id="{1A035C22-4050-42D6-A3C3-8ACFB45AB1CF}"/>
                </a:ext>
              </a:extLst>
            </p:cNvPr>
            <p:cNvCxnSpPr/>
            <p:nvPr/>
          </p:nvCxnSpPr>
          <p:spPr>
            <a:xfrm flipV="1">
              <a:off x="1973925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線コネクタ 185">
              <a:extLst>
                <a:ext uri="{FF2B5EF4-FFF2-40B4-BE49-F238E27FC236}">
                  <a16:creationId xmlns:a16="http://schemas.microsoft.com/office/drawing/2014/main" id="{1F261E10-66D0-43AC-B817-75957D278955}"/>
                </a:ext>
              </a:extLst>
            </p:cNvPr>
            <p:cNvCxnSpPr/>
            <p:nvPr/>
          </p:nvCxnSpPr>
          <p:spPr>
            <a:xfrm flipH="1" flipV="1">
              <a:off x="2138401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線コネクタ 186">
              <a:extLst>
                <a:ext uri="{FF2B5EF4-FFF2-40B4-BE49-F238E27FC236}">
                  <a16:creationId xmlns:a16="http://schemas.microsoft.com/office/drawing/2014/main" id="{385F4D6D-DBBE-48DA-A096-0A2CD0C5D0E9}"/>
                </a:ext>
              </a:extLst>
            </p:cNvPr>
            <p:cNvCxnSpPr/>
            <p:nvPr/>
          </p:nvCxnSpPr>
          <p:spPr>
            <a:xfrm flipV="1">
              <a:off x="2290036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線コネクタ 187">
              <a:extLst>
                <a:ext uri="{FF2B5EF4-FFF2-40B4-BE49-F238E27FC236}">
                  <a16:creationId xmlns:a16="http://schemas.microsoft.com/office/drawing/2014/main" id="{FDECCA16-4DAC-48E5-9387-1BB6F7854B12}"/>
                </a:ext>
              </a:extLst>
            </p:cNvPr>
            <p:cNvCxnSpPr/>
            <p:nvPr/>
          </p:nvCxnSpPr>
          <p:spPr>
            <a:xfrm flipH="1" flipV="1">
              <a:off x="244467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線コネクタ 188">
              <a:extLst>
                <a:ext uri="{FF2B5EF4-FFF2-40B4-BE49-F238E27FC236}">
                  <a16:creationId xmlns:a16="http://schemas.microsoft.com/office/drawing/2014/main" id="{848903DD-2A8E-4151-BF97-13CF59D46A1F}"/>
                </a:ext>
              </a:extLst>
            </p:cNvPr>
            <p:cNvCxnSpPr/>
            <p:nvPr/>
          </p:nvCxnSpPr>
          <p:spPr>
            <a:xfrm flipV="1">
              <a:off x="259631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線コネクタ 189">
              <a:extLst>
                <a:ext uri="{FF2B5EF4-FFF2-40B4-BE49-F238E27FC236}">
                  <a16:creationId xmlns:a16="http://schemas.microsoft.com/office/drawing/2014/main" id="{10D245DC-2E8B-4861-8655-EC064E953D62}"/>
                </a:ext>
              </a:extLst>
            </p:cNvPr>
            <p:cNvCxnSpPr/>
            <p:nvPr/>
          </p:nvCxnSpPr>
          <p:spPr>
            <a:xfrm flipH="1" flipV="1">
              <a:off x="276127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線コネクタ 190">
              <a:extLst>
                <a:ext uri="{FF2B5EF4-FFF2-40B4-BE49-F238E27FC236}">
                  <a16:creationId xmlns:a16="http://schemas.microsoft.com/office/drawing/2014/main" id="{C4F0000B-67F8-4802-A94B-3BBC0DE3FAE6}"/>
                </a:ext>
              </a:extLst>
            </p:cNvPr>
            <p:cNvCxnSpPr/>
            <p:nvPr/>
          </p:nvCxnSpPr>
          <p:spPr>
            <a:xfrm flipV="1">
              <a:off x="291290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線コネクタ 191">
              <a:extLst>
                <a:ext uri="{FF2B5EF4-FFF2-40B4-BE49-F238E27FC236}">
                  <a16:creationId xmlns:a16="http://schemas.microsoft.com/office/drawing/2014/main" id="{4B9D5B3D-0959-4B9C-9D77-421978F5E8CF}"/>
                </a:ext>
              </a:extLst>
            </p:cNvPr>
            <p:cNvCxnSpPr/>
            <p:nvPr/>
          </p:nvCxnSpPr>
          <p:spPr>
            <a:xfrm flipH="1" flipV="1">
              <a:off x="3055455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線コネクタ 192">
              <a:extLst>
                <a:ext uri="{FF2B5EF4-FFF2-40B4-BE49-F238E27FC236}">
                  <a16:creationId xmlns:a16="http://schemas.microsoft.com/office/drawing/2014/main" id="{9CABB0F4-46E0-4B76-837C-D68454E28FF8}"/>
                </a:ext>
              </a:extLst>
            </p:cNvPr>
            <p:cNvCxnSpPr/>
            <p:nvPr/>
          </p:nvCxnSpPr>
          <p:spPr>
            <a:xfrm flipV="1">
              <a:off x="3207090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線コネクタ 193">
              <a:extLst>
                <a:ext uri="{FF2B5EF4-FFF2-40B4-BE49-F238E27FC236}">
                  <a16:creationId xmlns:a16="http://schemas.microsoft.com/office/drawing/2014/main" id="{A7AE958E-F3FB-463C-A2C6-055DFDE74343}"/>
                </a:ext>
              </a:extLst>
            </p:cNvPr>
            <p:cNvCxnSpPr/>
            <p:nvPr/>
          </p:nvCxnSpPr>
          <p:spPr>
            <a:xfrm flipH="1" flipV="1">
              <a:off x="3368666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線コネクタ 194">
              <a:extLst>
                <a:ext uri="{FF2B5EF4-FFF2-40B4-BE49-F238E27FC236}">
                  <a16:creationId xmlns:a16="http://schemas.microsoft.com/office/drawing/2014/main" id="{F5B5E5DF-3F3D-48DD-8989-9574E93ACEA4}"/>
                </a:ext>
              </a:extLst>
            </p:cNvPr>
            <p:cNvCxnSpPr/>
            <p:nvPr/>
          </p:nvCxnSpPr>
          <p:spPr>
            <a:xfrm flipV="1">
              <a:off x="3520301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線コネクタ 195">
              <a:extLst>
                <a:ext uri="{FF2B5EF4-FFF2-40B4-BE49-F238E27FC236}">
                  <a16:creationId xmlns:a16="http://schemas.microsoft.com/office/drawing/2014/main" id="{A746B00D-5150-49C8-BC0B-EB069714919B}"/>
                </a:ext>
              </a:extLst>
            </p:cNvPr>
            <p:cNvCxnSpPr/>
            <p:nvPr/>
          </p:nvCxnSpPr>
          <p:spPr>
            <a:xfrm flipH="1" flipV="1">
              <a:off x="3683202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線コネクタ 196">
              <a:extLst>
                <a:ext uri="{FF2B5EF4-FFF2-40B4-BE49-F238E27FC236}">
                  <a16:creationId xmlns:a16="http://schemas.microsoft.com/office/drawing/2014/main" id="{A9C27A16-E348-4822-B51D-DDE0AB2917AC}"/>
                </a:ext>
              </a:extLst>
            </p:cNvPr>
            <p:cNvCxnSpPr/>
            <p:nvPr/>
          </p:nvCxnSpPr>
          <p:spPr>
            <a:xfrm flipV="1">
              <a:off x="3834837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>
              <a:extLst>
                <a:ext uri="{FF2B5EF4-FFF2-40B4-BE49-F238E27FC236}">
                  <a16:creationId xmlns:a16="http://schemas.microsoft.com/office/drawing/2014/main" id="{E2286F1C-160C-4A8B-A8FD-FB2D75CA37AA}"/>
                </a:ext>
              </a:extLst>
            </p:cNvPr>
            <p:cNvCxnSpPr/>
            <p:nvPr/>
          </p:nvCxnSpPr>
          <p:spPr>
            <a:xfrm>
              <a:off x="4060324" y="2398588"/>
              <a:ext cx="295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楕円 143">
            <a:extLst>
              <a:ext uri="{FF2B5EF4-FFF2-40B4-BE49-F238E27FC236}">
                <a16:creationId xmlns:a16="http://schemas.microsoft.com/office/drawing/2014/main" id="{DBBA5BA8-6D3D-4F1E-944B-9266D720CE16}"/>
              </a:ext>
            </a:extLst>
          </p:cNvPr>
          <p:cNvSpPr/>
          <p:nvPr/>
        </p:nvSpPr>
        <p:spPr>
          <a:xfrm rot="5400000">
            <a:off x="8165330" y="4219196"/>
            <a:ext cx="458161" cy="458161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  <a:alpha val="75000"/>
                </a:srgbClr>
              </a:gs>
              <a:gs pos="100000">
                <a:srgbClr val="00B050">
                  <a:shade val="100000"/>
                  <a:satMod val="115000"/>
                  <a:alpha val="3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9DDFF2B2-AB9B-4849-B365-EE6A0A646321}"/>
              </a:ext>
            </a:extLst>
          </p:cNvPr>
          <p:cNvCxnSpPr/>
          <p:nvPr/>
        </p:nvCxnSpPr>
        <p:spPr>
          <a:xfrm flipH="1">
            <a:off x="6638880" y="4429205"/>
            <a:ext cx="4399059" cy="1907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38B03747-B5FD-4349-98B0-DB451BBDA33B}"/>
              </a:ext>
            </a:extLst>
          </p:cNvPr>
          <p:cNvCxnSpPr/>
          <p:nvPr/>
        </p:nvCxnSpPr>
        <p:spPr>
          <a:xfrm>
            <a:off x="6348692" y="1668812"/>
            <a:ext cx="5492827" cy="0"/>
          </a:xfrm>
          <a:prstGeom prst="line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テキスト ボックス 146">
                <a:extLst>
                  <a:ext uri="{FF2B5EF4-FFF2-40B4-BE49-F238E27FC236}">
                    <a16:creationId xmlns:a16="http://schemas.microsoft.com/office/drawing/2014/main" id="{58218BE8-A7B6-45A4-93E1-CF169BC6BC2C}"/>
                  </a:ext>
                </a:extLst>
              </p:cNvPr>
              <p:cNvSpPr txBox="1"/>
              <p:nvPr/>
            </p:nvSpPr>
            <p:spPr>
              <a:xfrm>
                <a:off x="6138656" y="3113345"/>
                <a:ext cx="271237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800" dirty="0">
                    <a:ea typeface="HG丸ｺﾞｼｯｸM-PRO" panose="020F0600000000000000" pitchFamily="50" charset="-128"/>
                  </a:rPr>
                  <a:t>自然長</a:t>
                </a:r>
                <a:endParaRPr lang="en-US" altLang="ja-JP" sz="2800" dirty="0">
                  <a:ea typeface="HG丸ｺﾞｼｯｸM-PRO" panose="020F0600000000000000" pitchFamily="50" charset="-128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800" dirty="0">
                    <a:ea typeface="HG丸ｺﾞｼｯｸM-PRO" panose="020F0600000000000000" pitchFamily="50" charset="-128"/>
                  </a:rPr>
                  <a:t>＝０</a:t>
                </a:r>
              </a:p>
            </p:txBody>
          </p:sp>
        </mc:Choice>
        <mc:Fallback xmlns="">
          <p:sp>
            <p:nvSpPr>
              <p:cNvPr id="147" name="テキスト ボックス 146">
                <a:extLst>
                  <a:ext uri="{FF2B5EF4-FFF2-40B4-BE49-F238E27FC236}">
                    <a16:creationId xmlns:a16="http://schemas.microsoft.com/office/drawing/2014/main" id="{58218BE8-A7B6-45A4-93E1-CF169BC6B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656" y="3113345"/>
                <a:ext cx="2712375" cy="954107"/>
              </a:xfrm>
              <a:prstGeom prst="rect">
                <a:avLst/>
              </a:prstGeom>
              <a:blipFill>
                <a:blip r:embed="rId2"/>
                <a:stretch>
                  <a:fillRect t="-9615" b="-14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正方形/長方形 147">
                <a:extLst>
                  <a:ext uri="{FF2B5EF4-FFF2-40B4-BE49-F238E27FC236}">
                    <a16:creationId xmlns:a16="http://schemas.microsoft.com/office/drawing/2014/main" id="{F3EE50C2-55B7-43D2-8528-7249C83A2162}"/>
                  </a:ext>
                </a:extLst>
              </p:cNvPr>
              <p:cNvSpPr/>
              <p:nvPr/>
            </p:nvSpPr>
            <p:spPr>
              <a:xfrm>
                <a:off x="10699458" y="802891"/>
                <a:ext cx="58811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sz="40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48" name="正方形/長方形 147">
                <a:extLst>
                  <a:ext uri="{FF2B5EF4-FFF2-40B4-BE49-F238E27FC236}">
                    <a16:creationId xmlns:a16="http://schemas.microsoft.com/office/drawing/2014/main" id="{F3EE50C2-55B7-43D2-8528-7249C83A21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9458" y="802891"/>
                <a:ext cx="58811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左矢印 3">
            <a:extLst>
              <a:ext uri="{FF2B5EF4-FFF2-40B4-BE49-F238E27FC236}">
                <a16:creationId xmlns:a16="http://schemas.microsoft.com/office/drawing/2014/main" id="{04B823CA-6B78-4775-A34B-5A3552D81354}"/>
              </a:ext>
            </a:extLst>
          </p:cNvPr>
          <p:cNvSpPr/>
          <p:nvPr/>
        </p:nvSpPr>
        <p:spPr>
          <a:xfrm rot="5400000">
            <a:off x="8062831" y="3730596"/>
            <a:ext cx="598739" cy="290185"/>
          </a:xfrm>
          <a:prstGeom prst="leftArrow">
            <a:avLst>
              <a:gd name="adj1" fmla="val 50000"/>
              <a:gd name="adj2" fmla="val 967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正方形/長方形 149">
                <a:extLst>
                  <a:ext uri="{FF2B5EF4-FFF2-40B4-BE49-F238E27FC236}">
                    <a16:creationId xmlns:a16="http://schemas.microsoft.com/office/drawing/2014/main" id="{4F7F39D8-EAB0-4E85-93A9-8B19F8C714D3}"/>
                  </a:ext>
                </a:extLst>
              </p:cNvPr>
              <p:cNvSpPr/>
              <p:nvPr/>
            </p:nvSpPr>
            <p:spPr>
              <a:xfrm>
                <a:off x="9927458" y="4090188"/>
                <a:ext cx="72487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i="1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ja-JP" altLang="en-US" sz="40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50" name="正方形/長方形 149">
                <a:extLst>
                  <a:ext uri="{FF2B5EF4-FFF2-40B4-BE49-F238E27FC236}">
                    <a16:creationId xmlns:a16="http://schemas.microsoft.com/office/drawing/2014/main" id="{4F7F39D8-EAB0-4E85-93A9-8B19F8C71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458" y="4090188"/>
                <a:ext cx="72487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左矢印 111">
            <a:extLst>
              <a:ext uri="{FF2B5EF4-FFF2-40B4-BE49-F238E27FC236}">
                <a16:creationId xmlns:a16="http://schemas.microsoft.com/office/drawing/2014/main" id="{7BA8D64D-3886-4E88-85AA-084B24EECC37}"/>
              </a:ext>
            </a:extLst>
          </p:cNvPr>
          <p:cNvSpPr/>
          <p:nvPr/>
        </p:nvSpPr>
        <p:spPr>
          <a:xfrm rot="5400000">
            <a:off x="9226151" y="4768857"/>
            <a:ext cx="1179802" cy="358777"/>
          </a:xfrm>
          <a:prstGeom prst="leftArrow">
            <a:avLst>
              <a:gd name="adj1" fmla="val 50000"/>
              <a:gd name="adj2" fmla="val 967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grpSp>
        <p:nvGrpSpPr>
          <p:cNvPr id="152" name="グループ化 151">
            <a:extLst>
              <a:ext uri="{FF2B5EF4-FFF2-40B4-BE49-F238E27FC236}">
                <a16:creationId xmlns:a16="http://schemas.microsoft.com/office/drawing/2014/main" id="{0C01742D-4AED-417B-B8A3-2C1F250A5AE8}"/>
              </a:ext>
            </a:extLst>
          </p:cNvPr>
          <p:cNvGrpSpPr/>
          <p:nvPr/>
        </p:nvGrpSpPr>
        <p:grpSpPr>
          <a:xfrm rot="5400000">
            <a:off x="6240749" y="2200199"/>
            <a:ext cx="1559932" cy="435993"/>
            <a:chOff x="971600" y="2101121"/>
            <a:chExt cx="3384376" cy="565848"/>
          </a:xfrm>
        </p:grpSpPr>
        <p:cxnSp>
          <p:nvCxnSpPr>
            <p:cNvPr id="159" name="直線コネクタ 158">
              <a:extLst>
                <a:ext uri="{FF2B5EF4-FFF2-40B4-BE49-F238E27FC236}">
                  <a16:creationId xmlns:a16="http://schemas.microsoft.com/office/drawing/2014/main" id="{A6292B28-FD01-4183-BE9E-86E3D124D8A8}"/>
                </a:ext>
              </a:extLst>
            </p:cNvPr>
            <p:cNvCxnSpPr/>
            <p:nvPr/>
          </p:nvCxnSpPr>
          <p:spPr>
            <a:xfrm>
              <a:off x="971600" y="2384045"/>
              <a:ext cx="50405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線コネクタ 159">
              <a:extLst>
                <a:ext uri="{FF2B5EF4-FFF2-40B4-BE49-F238E27FC236}">
                  <a16:creationId xmlns:a16="http://schemas.microsoft.com/office/drawing/2014/main" id="{4F62AF0E-91E3-4A3A-8ADD-9843FEC8122E}"/>
                </a:ext>
              </a:extLst>
            </p:cNvPr>
            <p:cNvCxnSpPr/>
            <p:nvPr/>
          </p:nvCxnSpPr>
          <p:spPr>
            <a:xfrm flipV="1">
              <a:off x="1442895" y="2108477"/>
              <a:ext cx="98335" cy="2901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線コネクタ 160">
              <a:extLst>
                <a:ext uri="{FF2B5EF4-FFF2-40B4-BE49-F238E27FC236}">
                  <a16:creationId xmlns:a16="http://schemas.microsoft.com/office/drawing/2014/main" id="{FA75F320-2033-4757-A1DA-82D7684ED3ED}"/>
                </a:ext>
              </a:extLst>
            </p:cNvPr>
            <p:cNvCxnSpPr/>
            <p:nvPr/>
          </p:nvCxnSpPr>
          <p:spPr>
            <a:xfrm flipH="1" flipV="1">
              <a:off x="3984946" y="2108478"/>
              <a:ext cx="88776" cy="2901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線コネクタ 161">
              <a:extLst>
                <a:ext uri="{FF2B5EF4-FFF2-40B4-BE49-F238E27FC236}">
                  <a16:creationId xmlns:a16="http://schemas.microsoft.com/office/drawing/2014/main" id="{9669B31B-FF69-40B6-A648-37A4AC258928}"/>
                </a:ext>
              </a:extLst>
            </p:cNvPr>
            <p:cNvCxnSpPr/>
            <p:nvPr/>
          </p:nvCxnSpPr>
          <p:spPr>
            <a:xfrm flipH="1" flipV="1">
              <a:off x="153242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コネクタ 162">
              <a:extLst>
                <a:ext uri="{FF2B5EF4-FFF2-40B4-BE49-F238E27FC236}">
                  <a16:creationId xmlns:a16="http://schemas.microsoft.com/office/drawing/2014/main" id="{3C48D6B0-865F-40B1-9ADB-3CCD132D067C}"/>
                </a:ext>
              </a:extLst>
            </p:cNvPr>
            <p:cNvCxnSpPr/>
            <p:nvPr/>
          </p:nvCxnSpPr>
          <p:spPr>
            <a:xfrm flipV="1">
              <a:off x="168405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線コネクタ 163">
              <a:extLst>
                <a:ext uri="{FF2B5EF4-FFF2-40B4-BE49-F238E27FC236}">
                  <a16:creationId xmlns:a16="http://schemas.microsoft.com/office/drawing/2014/main" id="{44DE47CC-E6EF-43B5-9175-999195A09A66}"/>
                </a:ext>
              </a:extLst>
            </p:cNvPr>
            <p:cNvCxnSpPr/>
            <p:nvPr/>
          </p:nvCxnSpPr>
          <p:spPr>
            <a:xfrm flipH="1" flipV="1">
              <a:off x="1822290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線コネクタ 164">
              <a:extLst>
                <a:ext uri="{FF2B5EF4-FFF2-40B4-BE49-F238E27FC236}">
                  <a16:creationId xmlns:a16="http://schemas.microsoft.com/office/drawing/2014/main" id="{D81A21CB-6DC4-461F-AEDB-7ED7FBB945DF}"/>
                </a:ext>
              </a:extLst>
            </p:cNvPr>
            <p:cNvCxnSpPr/>
            <p:nvPr/>
          </p:nvCxnSpPr>
          <p:spPr>
            <a:xfrm flipV="1">
              <a:off x="1973925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コネクタ 165">
              <a:extLst>
                <a:ext uri="{FF2B5EF4-FFF2-40B4-BE49-F238E27FC236}">
                  <a16:creationId xmlns:a16="http://schemas.microsoft.com/office/drawing/2014/main" id="{C6FB8912-7791-4CD3-BCC8-1D0A4793F555}"/>
                </a:ext>
              </a:extLst>
            </p:cNvPr>
            <p:cNvCxnSpPr/>
            <p:nvPr/>
          </p:nvCxnSpPr>
          <p:spPr>
            <a:xfrm flipH="1" flipV="1">
              <a:off x="2138401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コネクタ 166">
              <a:extLst>
                <a:ext uri="{FF2B5EF4-FFF2-40B4-BE49-F238E27FC236}">
                  <a16:creationId xmlns:a16="http://schemas.microsoft.com/office/drawing/2014/main" id="{B1FC8C1F-4A6F-40A7-82D3-78E2F1A9973D}"/>
                </a:ext>
              </a:extLst>
            </p:cNvPr>
            <p:cNvCxnSpPr/>
            <p:nvPr/>
          </p:nvCxnSpPr>
          <p:spPr>
            <a:xfrm flipV="1">
              <a:off x="2290036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コネクタ 167">
              <a:extLst>
                <a:ext uri="{FF2B5EF4-FFF2-40B4-BE49-F238E27FC236}">
                  <a16:creationId xmlns:a16="http://schemas.microsoft.com/office/drawing/2014/main" id="{79A52559-CEBD-4852-B430-6EA5202CADBC}"/>
                </a:ext>
              </a:extLst>
            </p:cNvPr>
            <p:cNvCxnSpPr/>
            <p:nvPr/>
          </p:nvCxnSpPr>
          <p:spPr>
            <a:xfrm flipH="1" flipV="1">
              <a:off x="244467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コネクタ 168">
              <a:extLst>
                <a:ext uri="{FF2B5EF4-FFF2-40B4-BE49-F238E27FC236}">
                  <a16:creationId xmlns:a16="http://schemas.microsoft.com/office/drawing/2014/main" id="{9772B27C-8758-45DB-BA1B-803DD77C40AA}"/>
                </a:ext>
              </a:extLst>
            </p:cNvPr>
            <p:cNvCxnSpPr/>
            <p:nvPr/>
          </p:nvCxnSpPr>
          <p:spPr>
            <a:xfrm flipV="1">
              <a:off x="259631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線コネクタ 169">
              <a:extLst>
                <a:ext uri="{FF2B5EF4-FFF2-40B4-BE49-F238E27FC236}">
                  <a16:creationId xmlns:a16="http://schemas.microsoft.com/office/drawing/2014/main" id="{6554448B-EFBC-4A5B-848E-F9592F872B0E}"/>
                </a:ext>
              </a:extLst>
            </p:cNvPr>
            <p:cNvCxnSpPr/>
            <p:nvPr/>
          </p:nvCxnSpPr>
          <p:spPr>
            <a:xfrm flipH="1" flipV="1">
              <a:off x="276127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線コネクタ 170">
              <a:extLst>
                <a:ext uri="{FF2B5EF4-FFF2-40B4-BE49-F238E27FC236}">
                  <a16:creationId xmlns:a16="http://schemas.microsoft.com/office/drawing/2014/main" id="{1EC87897-2745-464E-81AB-BBAF51464CD9}"/>
                </a:ext>
              </a:extLst>
            </p:cNvPr>
            <p:cNvCxnSpPr/>
            <p:nvPr/>
          </p:nvCxnSpPr>
          <p:spPr>
            <a:xfrm flipV="1">
              <a:off x="291290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コネクタ 171">
              <a:extLst>
                <a:ext uri="{FF2B5EF4-FFF2-40B4-BE49-F238E27FC236}">
                  <a16:creationId xmlns:a16="http://schemas.microsoft.com/office/drawing/2014/main" id="{0241AA4B-C83E-4AC8-BD1F-8DC7E5A971A2}"/>
                </a:ext>
              </a:extLst>
            </p:cNvPr>
            <p:cNvCxnSpPr/>
            <p:nvPr/>
          </p:nvCxnSpPr>
          <p:spPr>
            <a:xfrm flipH="1" flipV="1">
              <a:off x="3055455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線コネクタ 172">
              <a:extLst>
                <a:ext uri="{FF2B5EF4-FFF2-40B4-BE49-F238E27FC236}">
                  <a16:creationId xmlns:a16="http://schemas.microsoft.com/office/drawing/2014/main" id="{DE89AB6F-2C42-49B6-8EF1-B74676B95744}"/>
                </a:ext>
              </a:extLst>
            </p:cNvPr>
            <p:cNvCxnSpPr/>
            <p:nvPr/>
          </p:nvCxnSpPr>
          <p:spPr>
            <a:xfrm flipV="1">
              <a:off x="3207090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線コネクタ 173">
              <a:extLst>
                <a:ext uri="{FF2B5EF4-FFF2-40B4-BE49-F238E27FC236}">
                  <a16:creationId xmlns:a16="http://schemas.microsoft.com/office/drawing/2014/main" id="{0F3BBF51-9312-4509-8A5B-C86960BD14E0}"/>
                </a:ext>
              </a:extLst>
            </p:cNvPr>
            <p:cNvCxnSpPr/>
            <p:nvPr/>
          </p:nvCxnSpPr>
          <p:spPr>
            <a:xfrm flipH="1" flipV="1">
              <a:off x="3368666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線コネクタ 174">
              <a:extLst>
                <a:ext uri="{FF2B5EF4-FFF2-40B4-BE49-F238E27FC236}">
                  <a16:creationId xmlns:a16="http://schemas.microsoft.com/office/drawing/2014/main" id="{94FED570-A7AA-4449-B88D-748566C5F5C6}"/>
                </a:ext>
              </a:extLst>
            </p:cNvPr>
            <p:cNvCxnSpPr/>
            <p:nvPr/>
          </p:nvCxnSpPr>
          <p:spPr>
            <a:xfrm flipV="1">
              <a:off x="3520301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線コネクタ 175">
              <a:extLst>
                <a:ext uri="{FF2B5EF4-FFF2-40B4-BE49-F238E27FC236}">
                  <a16:creationId xmlns:a16="http://schemas.microsoft.com/office/drawing/2014/main" id="{18F893F6-4DA5-4160-B93C-F240B2BE899E}"/>
                </a:ext>
              </a:extLst>
            </p:cNvPr>
            <p:cNvCxnSpPr/>
            <p:nvPr/>
          </p:nvCxnSpPr>
          <p:spPr>
            <a:xfrm flipH="1" flipV="1">
              <a:off x="3683202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線コネクタ 176">
              <a:extLst>
                <a:ext uri="{FF2B5EF4-FFF2-40B4-BE49-F238E27FC236}">
                  <a16:creationId xmlns:a16="http://schemas.microsoft.com/office/drawing/2014/main" id="{CFD373AE-215F-4AF6-9AAF-77FD138AC8EA}"/>
                </a:ext>
              </a:extLst>
            </p:cNvPr>
            <p:cNvCxnSpPr/>
            <p:nvPr/>
          </p:nvCxnSpPr>
          <p:spPr>
            <a:xfrm flipV="1">
              <a:off x="3834837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線コネクタ 177">
              <a:extLst>
                <a:ext uri="{FF2B5EF4-FFF2-40B4-BE49-F238E27FC236}">
                  <a16:creationId xmlns:a16="http://schemas.microsoft.com/office/drawing/2014/main" id="{41B50B32-9CBA-40A8-92BE-3643C7939566}"/>
                </a:ext>
              </a:extLst>
            </p:cNvPr>
            <p:cNvCxnSpPr/>
            <p:nvPr/>
          </p:nvCxnSpPr>
          <p:spPr>
            <a:xfrm>
              <a:off x="4060324" y="2398588"/>
              <a:ext cx="295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楕円 152">
            <a:extLst>
              <a:ext uri="{FF2B5EF4-FFF2-40B4-BE49-F238E27FC236}">
                <a16:creationId xmlns:a16="http://schemas.microsoft.com/office/drawing/2014/main" id="{78D07F1E-4FAA-4ED3-8C89-499F32634AB8}"/>
              </a:ext>
            </a:extLst>
          </p:cNvPr>
          <p:cNvSpPr/>
          <p:nvPr/>
        </p:nvSpPr>
        <p:spPr>
          <a:xfrm rot="5400000">
            <a:off x="6802719" y="3189530"/>
            <a:ext cx="458161" cy="458161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  <a:alpha val="75000"/>
                </a:srgbClr>
              </a:gs>
              <a:gs pos="100000">
                <a:srgbClr val="00B050">
                  <a:shade val="100000"/>
                  <a:satMod val="115000"/>
                  <a:alpha val="3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cxnSp>
        <p:nvCxnSpPr>
          <p:cNvPr id="154" name="直線コネクタ 153">
            <a:extLst>
              <a:ext uri="{FF2B5EF4-FFF2-40B4-BE49-F238E27FC236}">
                <a16:creationId xmlns:a16="http://schemas.microsoft.com/office/drawing/2014/main" id="{8AD0F08C-1136-45C3-8060-0A5FA8F75414}"/>
              </a:ext>
            </a:extLst>
          </p:cNvPr>
          <p:cNvCxnSpPr/>
          <p:nvPr/>
        </p:nvCxnSpPr>
        <p:spPr>
          <a:xfrm flipH="1">
            <a:off x="6446549" y="3401403"/>
            <a:ext cx="4597057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正方形/長方形 154">
                <a:extLst>
                  <a:ext uri="{FF2B5EF4-FFF2-40B4-BE49-F238E27FC236}">
                    <a16:creationId xmlns:a16="http://schemas.microsoft.com/office/drawing/2014/main" id="{F3FCDEC7-1710-46C0-8074-7428214A2A49}"/>
                  </a:ext>
                </a:extLst>
              </p:cNvPr>
              <p:cNvSpPr/>
              <p:nvPr/>
            </p:nvSpPr>
            <p:spPr>
              <a:xfrm>
                <a:off x="8572531" y="3597712"/>
                <a:ext cx="85953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ja-JP" sz="4800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ja-JP" altLang="en-US" sz="48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55" name="正方形/長方形 154">
                <a:extLst>
                  <a:ext uri="{FF2B5EF4-FFF2-40B4-BE49-F238E27FC236}">
                    <a16:creationId xmlns:a16="http://schemas.microsoft.com/office/drawing/2014/main" id="{F3FCDEC7-1710-46C0-8074-7428214A2A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31" y="3597712"/>
                <a:ext cx="859531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6" name="テキスト ボックス 155">
                <a:extLst>
                  <a:ext uri="{FF2B5EF4-FFF2-40B4-BE49-F238E27FC236}">
                    <a16:creationId xmlns:a16="http://schemas.microsoft.com/office/drawing/2014/main" id="{A313E441-7DC5-45FB-8CD8-C9D251937DB7}"/>
                  </a:ext>
                </a:extLst>
              </p:cNvPr>
              <p:cNvSpPr txBox="1"/>
              <p:nvPr/>
            </p:nvSpPr>
            <p:spPr>
              <a:xfrm>
                <a:off x="10903279" y="4045981"/>
                <a:ext cx="9885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4000" dirty="0">
                  <a:ea typeface="HG丸ｺﾞｼｯｸM-PRO" panose="020F0600000000000000" pitchFamily="50" charset="-128"/>
                </a:endParaRPr>
              </a:p>
            </p:txBody>
          </p:sp>
        </mc:Choice>
        <mc:Fallback>
          <p:sp>
            <p:nvSpPr>
              <p:cNvPr id="156" name="テキスト ボックス 155">
                <a:extLst>
                  <a:ext uri="{FF2B5EF4-FFF2-40B4-BE49-F238E27FC236}">
                    <a16:creationId xmlns:a16="http://schemas.microsoft.com/office/drawing/2014/main" id="{A313E441-7DC5-45FB-8CD8-C9D251937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3279" y="4045981"/>
                <a:ext cx="98851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7" name="直線コネクタ 156">
            <a:extLst>
              <a:ext uri="{FF2B5EF4-FFF2-40B4-BE49-F238E27FC236}">
                <a16:creationId xmlns:a16="http://schemas.microsoft.com/office/drawing/2014/main" id="{DF8D3BD5-CB6E-4F9A-B876-2046F822143C}"/>
              </a:ext>
            </a:extLst>
          </p:cNvPr>
          <p:cNvCxnSpPr/>
          <p:nvPr/>
        </p:nvCxnSpPr>
        <p:spPr>
          <a:xfrm flipH="1">
            <a:off x="9824483" y="5776683"/>
            <a:ext cx="1127935" cy="953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テキスト ボックス 157">
                <a:extLst>
                  <a:ext uri="{FF2B5EF4-FFF2-40B4-BE49-F238E27FC236}">
                    <a16:creationId xmlns:a16="http://schemas.microsoft.com/office/drawing/2014/main" id="{609599BE-5003-48FD-B4B8-5D48C31B7637}"/>
                  </a:ext>
                </a:extLst>
              </p:cNvPr>
              <p:cNvSpPr txBox="1"/>
              <p:nvPr/>
            </p:nvSpPr>
            <p:spPr>
              <a:xfrm>
                <a:off x="10867160" y="5348980"/>
                <a:ext cx="8408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sz="40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58" name="テキスト ボックス 157">
                <a:extLst>
                  <a:ext uri="{FF2B5EF4-FFF2-40B4-BE49-F238E27FC236}">
                    <a16:creationId xmlns:a16="http://schemas.microsoft.com/office/drawing/2014/main" id="{609599BE-5003-48FD-B4B8-5D48C31B7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7160" y="5348980"/>
                <a:ext cx="840816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9" name="正方形/長方形 218">
            <a:extLst>
              <a:ext uri="{FF2B5EF4-FFF2-40B4-BE49-F238E27FC236}">
                <a16:creationId xmlns:a16="http://schemas.microsoft.com/office/drawing/2014/main" id="{E0D20BE6-DA5A-4A4F-9D14-9F43F10558A6}"/>
              </a:ext>
            </a:extLst>
          </p:cNvPr>
          <p:cNvSpPr/>
          <p:nvPr/>
        </p:nvSpPr>
        <p:spPr>
          <a:xfrm>
            <a:off x="305097" y="1050427"/>
            <a:ext cx="55318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36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〇鉛直ばね振り子・・・ばねに取り付けた物体は、つりあいの位置を中心として単振動をする。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正方形/長方形 219">
                <a:extLst>
                  <a:ext uri="{FF2B5EF4-FFF2-40B4-BE49-F238E27FC236}">
                    <a16:creationId xmlns:a16="http://schemas.microsoft.com/office/drawing/2014/main" id="{15829E03-4ECC-4D15-A210-E31DA9EB2FC4}"/>
                  </a:ext>
                </a:extLst>
              </p:cNvPr>
              <p:cNvSpPr/>
              <p:nvPr/>
            </p:nvSpPr>
            <p:spPr>
              <a:xfrm>
                <a:off x="5770289" y="5093657"/>
                <a:ext cx="33212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800" dirty="0">
                    <a:ea typeface="HG丸ｺﾞｼｯｸM-PRO" panose="020F0600000000000000" pitchFamily="50" charset="-128"/>
                  </a:rPr>
                  <a:t>質量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ja-JP" sz="2800" dirty="0">
                    <a:ea typeface="HG丸ｺﾞｼｯｸM-PRO" panose="020F0600000000000000" pitchFamily="50" charset="-128"/>
                  </a:rPr>
                  <a:t>,</a:t>
                </a:r>
                <a:r>
                  <a:rPr lang="ja-JP" altLang="en-US" sz="2800" dirty="0">
                    <a:ea typeface="HG丸ｺﾞｼｯｸM-PRO" panose="020F0600000000000000" pitchFamily="50" charset="-128"/>
                  </a:rPr>
                  <a:t>重力加速度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ja-JP" altLang="en-US" sz="28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20" name="正方形/長方形 219">
                <a:extLst>
                  <a:ext uri="{FF2B5EF4-FFF2-40B4-BE49-F238E27FC236}">
                    <a16:creationId xmlns:a16="http://schemas.microsoft.com/office/drawing/2014/main" id="{15829E03-4ECC-4D15-A210-E31DA9EB2F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289" y="5093657"/>
                <a:ext cx="3321230" cy="523220"/>
              </a:xfrm>
              <a:prstGeom prst="rect">
                <a:avLst/>
              </a:prstGeom>
              <a:blipFill>
                <a:blip r:embed="rId8"/>
                <a:stretch>
                  <a:fillRect l="-3860" t="-17647" b="-352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28F2E7D-D37F-4DFF-BBC3-EAD4AA04EED5}"/>
              </a:ext>
            </a:extLst>
          </p:cNvPr>
          <p:cNvSpPr/>
          <p:nvPr/>
        </p:nvSpPr>
        <p:spPr>
          <a:xfrm>
            <a:off x="10865500" y="3678291"/>
            <a:ext cx="124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つりあいの位置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3545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鉛直ばね振り子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28</a:t>
            </a:fld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EE069B04-647C-49E5-B845-249CE975F588}"/>
              </a:ext>
            </a:extLst>
          </p:cNvPr>
          <p:cNvCxnSpPr>
            <a:cxnSpLocks/>
          </p:cNvCxnSpPr>
          <p:nvPr/>
        </p:nvCxnSpPr>
        <p:spPr>
          <a:xfrm flipH="1" flipV="1">
            <a:off x="9894575" y="1340768"/>
            <a:ext cx="34394" cy="4368635"/>
          </a:xfrm>
          <a:prstGeom prst="line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60568DC-87F7-4979-A842-3B32D547EEA7}"/>
              </a:ext>
            </a:extLst>
          </p:cNvPr>
          <p:cNvGrpSpPr/>
          <p:nvPr/>
        </p:nvGrpSpPr>
        <p:grpSpPr>
          <a:xfrm rot="5400000">
            <a:off x="7803925" y="2846629"/>
            <a:ext cx="2607705" cy="435993"/>
            <a:chOff x="971600" y="2101121"/>
            <a:chExt cx="3384376" cy="565848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B2D17A86-9BC4-44DD-97BE-AD5F3FA7CBEE}"/>
                </a:ext>
              </a:extLst>
            </p:cNvPr>
            <p:cNvCxnSpPr/>
            <p:nvPr/>
          </p:nvCxnSpPr>
          <p:spPr>
            <a:xfrm>
              <a:off x="971600" y="2384045"/>
              <a:ext cx="50405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7B42DD07-4371-496C-82B6-361E486EB16A}"/>
                </a:ext>
              </a:extLst>
            </p:cNvPr>
            <p:cNvCxnSpPr/>
            <p:nvPr/>
          </p:nvCxnSpPr>
          <p:spPr>
            <a:xfrm flipV="1">
              <a:off x="1442895" y="2108477"/>
              <a:ext cx="98335" cy="2901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8D13167E-3ED6-4D2E-98CD-AAE22D4718E2}"/>
                </a:ext>
              </a:extLst>
            </p:cNvPr>
            <p:cNvCxnSpPr/>
            <p:nvPr/>
          </p:nvCxnSpPr>
          <p:spPr>
            <a:xfrm flipH="1" flipV="1">
              <a:off x="3984946" y="2108478"/>
              <a:ext cx="88776" cy="2901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0CBE89AD-12A3-4DC1-9CF5-19E3F84110C7}"/>
                </a:ext>
              </a:extLst>
            </p:cNvPr>
            <p:cNvCxnSpPr/>
            <p:nvPr/>
          </p:nvCxnSpPr>
          <p:spPr>
            <a:xfrm flipH="1" flipV="1">
              <a:off x="153242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8FA621FF-DE6F-4460-B3D2-9CA4D7BCF478}"/>
                </a:ext>
              </a:extLst>
            </p:cNvPr>
            <p:cNvCxnSpPr/>
            <p:nvPr/>
          </p:nvCxnSpPr>
          <p:spPr>
            <a:xfrm flipV="1">
              <a:off x="168405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37A61F95-9856-45A9-ACC4-A520154CECF5}"/>
                </a:ext>
              </a:extLst>
            </p:cNvPr>
            <p:cNvCxnSpPr/>
            <p:nvPr/>
          </p:nvCxnSpPr>
          <p:spPr>
            <a:xfrm flipH="1" flipV="1">
              <a:off x="1822290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774BADFA-8176-4A80-8014-23327EA24E45}"/>
                </a:ext>
              </a:extLst>
            </p:cNvPr>
            <p:cNvCxnSpPr/>
            <p:nvPr/>
          </p:nvCxnSpPr>
          <p:spPr>
            <a:xfrm flipV="1">
              <a:off x="1973925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D94C6FA9-4977-4CA3-B40E-12BACDA24783}"/>
                </a:ext>
              </a:extLst>
            </p:cNvPr>
            <p:cNvCxnSpPr/>
            <p:nvPr/>
          </p:nvCxnSpPr>
          <p:spPr>
            <a:xfrm flipH="1" flipV="1">
              <a:off x="2138401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BC9D1385-453D-4658-8A60-5D229CD11616}"/>
                </a:ext>
              </a:extLst>
            </p:cNvPr>
            <p:cNvCxnSpPr/>
            <p:nvPr/>
          </p:nvCxnSpPr>
          <p:spPr>
            <a:xfrm flipV="1">
              <a:off x="2290036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869CD8D9-EB56-4A29-A735-D6A1AA874F9A}"/>
                </a:ext>
              </a:extLst>
            </p:cNvPr>
            <p:cNvCxnSpPr/>
            <p:nvPr/>
          </p:nvCxnSpPr>
          <p:spPr>
            <a:xfrm flipH="1" flipV="1">
              <a:off x="244467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CA8A228B-F5DA-47C7-BC5A-3D07537B43A7}"/>
                </a:ext>
              </a:extLst>
            </p:cNvPr>
            <p:cNvCxnSpPr/>
            <p:nvPr/>
          </p:nvCxnSpPr>
          <p:spPr>
            <a:xfrm flipV="1">
              <a:off x="259631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6587C9B4-D8E2-4802-B36C-62AD83B1C6A0}"/>
                </a:ext>
              </a:extLst>
            </p:cNvPr>
            <p:cNvCxnSpPr/>
            <p:nvPr/>
          </p:nvCxnSpPr>
          <p:spPr>
            <a:xfrm flipH="1" flipV="1">
              <a:off x="276127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FD9DB0FA-EF19-4CE6-9843-9B3ED95E37CB}"/>
                </a:ext>
              </a:extLst>
            </p:cNvPr>
            <p:cNvCxnSpPr/>
            <p:nvPr/>
          </p:nvCxnSpPr>
          <p:spPr>
            <a:xfrm flipV="1">
              <a:off x="291290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8A1D491A-D9E7-438D-873F-298C6F342224}"/>
                </a:ext>
              </a:extLst>
            </p:cNvPr>
            <p:cNvCxnSpPr/>
            <p:nvPr/>
          </p:nvCxnSpPr>
          <p:spPr>
            <a:xfrm flipH="1" flipV="1">
              <a:off x="3055455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448A638-A228-42B4-AB8E-C08A239A7DF5}"/>
                </a:ext>
              </a:extLst>
            </p:cNvPr>
            <p:cNvCxnSpPr/>
            <p:nvPr/>
          </p:nvCxnSpPr>
          <p:spPr>
            <a:xfrm flipV="1">
              <a:off x="3207090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33C3AAF4-02B3-43D2-AD9E-72F4861B719D}"/>
                </a:ext>
              </a:extLst>
            </p:cNvPr>
            <p:cNvCxnSpPr/>
            <p:nvPr/>
          </p:nvCxnSpPr>
          <p:spPr>
            <a:xfrm flipH="1" flipV="1">
              <a:off x="3368666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F6DFA42F-6636-4FE2-9CDE-0CB7DBAC89A8}"/>
                </a:ext>
              </a:extLst>
            </p:cNvPr>
            <p:cNvCxnSpPr/>
            <p:nvPr/>
          </p:nvCxnSpPr>
          <p:spPr>
            <a:xfrm flipV="1">
              <a:off x="3520301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6C5F26A4-E1F7-4E9F-AD7F-2FB5EBB9C02E}"/>
                </a:ext>
              </a:extLst>
            </p:cNvPr>
            <p:cNvCxnSpPr/>
            <p:nvPr/>
          </p:nvCxnSpPr>
          <p:spPr>
            <a:xfrm flipH="1" flipV="1">
              <a:off x="3683202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4DA6483C-4383-4659-A051-2596EDC796AC}"/>
                </a:ext>
              </a:extLst>
            </p:cNvPr>
            <p:cNvCxnSpPr/>
            <p:nvPr/>
          </p:nvCxnSpPr>
          <p:spPr>
            <a:xfrm flipV="1">
              <a:off x="3834837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D716890A-C55D-44F0-B7E7-E0D437742965}"/>
                </a:ext>
              </a:extLst>
            </p:cNvPr>
            <p:cNvCxnSpPr/>
            <p:nvPr/>
          </p:nvCxnSpPr>
          <p:spPr>
            <a:xfrm>
              <a:off x="4060324" y="2398588"/>
              <a:ext cx="295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楕円 27">
            <a:extLst>
              <a:ext uri="{FF2B5EF4-FFF2-40B4-BE49-F238E27FC236}">
                <a16:creationId xmlns:a16="http://schemas.microsoft.com/office/drawing/2014/main" id="{9A6A6F32-7CCA-47B9-8CB6-F4D6379C2435}"/>
              </a:ext>
            </a:extLst>
          </p:cNvPr>
          <p:cNvSpPr/>
          <p:nvPr/>
        </p:nvSpPr>
        <p:spPr>
          <a:xfrm rot="5400000">
            <a:off x="8889782" y="4341740"/>
            <a:ext cx="458161" cy="458161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  <a:alpha val="75000"/>
                </a:srgbClr>
              </a:gs>
              <a:gs pos="100000">
                <a:srgbClr val="00B050">
                  <a:shade val="100000"/>
                  <a:satMod val="115000"/>
                  <a:alpha val="3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708346A5-95A0-4225-B437-A312672C260E}"/>
              </a:ext>
            </a:extLst>
          </p:cNvPr>
          <p:cNvCxnSpPr/>
          <p:nvPr/>
        </p:nvCxnSpPr>
        <p:spPr>
          <a:xfrm flipH="1">
            <a:off x="8379582" y="4551749"/>
            <a:ext cx="1937140" cy="1009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8974370-C67E-4D2A-976B-4D7224D0CF57}"/>
              </a:ext>
            </a:extLst>
          </p:cNvPr>
          <p:cNvCxnSpPr/>
          <p:nvPr/>
        </p:nvCxnSpPr>
        <p:spPr>
          <a:xfrm>
            <a:off x="7083439" y="1791356"/>
            <a:ext cx="4036863" cy="0"/>
          </a:xfrm>
          <a:prstGeom prst="line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784175E7-CDAA-41CF-A2FE-D2052CF55451}"/>
                  </a:ext>
                </a:extLst>
              </p:cNvPr>
              <p:cNvSpPr txBox="1"/>
              <p:nvPr/>
            </p:nvSpPr>
            <p:spPr>
              <a:xfrm>
                <a:off x="9462821" y="2721161"/>
                <a:ext cx="271237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3200" dirty="0">
                    <a:ea typeface="HG丸ｺﾞｼｯｸM-PRO" panose="020F0600000000000000" pitchFamily="50" charset="-128"/>
                  </a:rPr>
                  <a:t>自然長</a:t>
                </a:r>
                <a:endParaRPr lang="en-US" altLang="ja-JP" sz="3200" dirty="0">
                  <a:ea typeface="HG丸ｺﾞｼｯｸM-PRO" panose="020F0600000000000000" pitchFamily="50" charset="-128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200" dirty="0">
                    <a:ea typeface="HG丸ｺﾞｼｯｸM-PRO" panose="020F0600000000000000" pitchFamily="50" charset="-128"/>
                  </a:rPr>
                  <a:t>＝０</a:t>
                </a: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784175E7-CDAA-41CF-A2FE-D2052CF55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821" y="2721161"/>
                <a:ext cx="2712375" cy="1077218"/>
              </a:xfrm>
              <a:prstGeom prst="rect">
                <a:avLst/>
              </a:prstGeom>
              <a:blipFill>
                <a:blip r:embed="rId2"/>
                <a:stretch>
                  <a:fillRect t="-10169" b="-146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左矢印 14">
            <a:extLst>
              <a:ext uri="{FF2B5EF4-FFF2-40B4-BE49-F238E27FC236}">
                <a16:creationId xmlns:a16="http://schemas.microsoft.com/office/drawing/2014/main" id="{594E2BCF-0741-4AA0-9D31-BE2BD4DA2B7E}"/>
              </a:ext>
            </a:extLst>
          </p:cNvPr>
          <p:cNvSpPr/>
          <p:nvPr/>
        </p:nvSpPr>
        <p:spPr>
          <a:xfrm rot="5400000">
            <a:off x="8817759" y="3882247"/>
            <a:ext cx="598739" cy="290185"/>
          </a:xfrm>
          <a:prstGeom prst="leftArrow">
            <a:avLst>
              <a:gd name="adj1" fmla="val 50000"/>
              <a:gd name="adj2" fmla="val 967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3D8C98BB-5EEB-410E-BC4F-3A129673691D}"/>
              </a:ext>
            </a:extLst>
          </p:cNvPr>
          <p:cNvGrpSpPr/>
          <p:nvPr/>
        </p:nvGrpSpPr>
        <p:grpSpPr>
          <a:xfrm rot="5400000">
            <a:off x="6965200" y="2322743"/>
            <a:ext cx="1559932" cy="435993"/>
            <a:chOff x="971600" y="2101121"/>
            <a:chExt cx="3384376" cy="565848"/>
          </a:xfrm>
        </p:grpSpPr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AD9B7303-59A2-4438-A3AA-A412D3BCFEA6}"/>
                </a:ext>
              </a:extLst>
            </p:cNvPr>
            <p:cNvCxnSpPr/>
            <p:nvPr/>
          </p:nvCxnSpPr>
          <p:spPr>
            <a:xfrm>
              <a:off x="971600" y="2384045"/>
              <a:ext cx="50405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5256FC09-A26C-4C08-B196-7F6D592070D4}"/>
                </a:ext>
              </a:extLst>
            </p:cNvPr>
            <p:cNvCxnSpPr/>
            <p:nvPr/>
          </p:nvCxnSpPr>
          <p:spPr>
            <a:xfrm flipV="1">
              <a:off x="1442895" y="2108477"/>
              <a:ext cx="98335" cy="2901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306E261D-D739-4C00-8848-C90F7C56B2A3}"/>
                </a:ext>
              </a:extLst>
            </p:cNvPr>
            <p:cNvCxnSpPr/>
            <p:nvPr/>
          </p:nvCxnSpPr>
          <p:spPr>
            <a:xfrm flipH="1" flipV="1">
              <a:off x="3984946" y="2108478"/>
              <a:ext cx="88776" cy="2901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4C3D71B6-2345-4C44-A226-BA9E7FB28C57}"/>
                </a:ext>
              </a:extLst>
            </p:cNvPr>
            <p:cNvCxnSpPr/>
            <p:nvPr/>
          </p:nvCxnSpPr>
          <p:spPr>
            <a:xfrm flipH="1" flipV="1">
              <a:off x="153242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221F50B5-E43B-4EB1-83CF-C7D45732428D}"/>
                </a:ext>
              </a:extLst>
            </p:cNvPr>
            <p:cNvCxnSpPr/>
            <p:nvPr/>
          </p:nvCxnSpPr>
          <p:spPr>
            <a:xfrm flipV="1">
              <a:off x="168405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9840A6EA-89FC-419A-B9C6-EB8119501855}"/>
                </a:ext>
              </a:extLst>
            </p:cNvPr>
            <p:cNvCxnSpPr/>
            <p:nvPr/>
          </p:nvCxnSpPr>
          <p:spPr>
            <a:xfrm flipH="1" flipV="1">
              <a:off x="1822290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C44D1E96-E602-4F63-932D-EBA5A008A3B0}"/>
                </a:ext>
              </a:extLst>
            </p:cNvPr>
            <p:cNvCxnSpPr/>
            <p:nvPr/>
          </p:nvCxnSpPr>
          <p:spPr>
            <a:xfrm flipV="1">
              <a:off x="1973925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420B3BA0-BFD1-4CFF-8839-3586A06EF7AC}"/>
                </a:ext>
              </a:extLst>
            </p:cNvPr>
            <p:cNvCxnSpPr/>
            <p:nvPr/>
          </p:nvCxnSpPr>
          <p:spPr>
            <a:xfrm flipH="1" flipV="1">
              <a:off x="2138401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02BBA3E5-DD08-41A1-91DA-BB082205A503}"/>
                </a:ext>
              </a:extLst>
            </p:cNvPr>
            <p:cNvCxnSpPr/>
            <p:nvPr/>
          </p:nvCxnSpPr>
          <p:spPr>
            <a:xfrm flipV="1">
              <a:off x="2290036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DB8481E5-D922-42E4-9EF5-13D989190B13}"/>
                </a:ext>
              </a:extLst>
            </p:cNvPr>
            <p:cNvCxnSpPr/>
            <p:nvPr/>
          </p:nvCxnSpPr>
          <p:spPr>
            <a:xfrm flipH="1" flipV="1">
              <a:off x="244467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EFD48D48-CBCF-491D-82BA-99D3B0F738CC}"/>
                </a:ext>
              </a:extLst>
            </p:cNvPr>
            <p:cNvCxnSpPr/>
            <p:nvPr/>
          </p:nvCxnSpPr>
          <p:spPr>
            <a:xfrm flipV="1">
              <a:off x="259631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D3FC2EAD-87DA-44A7-9BB0-B4A8439DF517}"/>
                </a:ext>
              </a:extLst>
            </p:cNvPr>
            <p:cNvCxnSpPr/>
            <p:nvPr/>
          </p:nvCxnSpPr>
          <p:spPr>
            <a:xfrm flipH="1" flipV="1">
              <a:off x="2761274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ABC5F19C-5258-4FB5-92B8-B56C290F396B}"/>
                </a:ext>
              </a:extLst>
            </p:cNvPr>
            <p:cNvCxnSpPr/>
            <p:nvPr/>
          </p:nvCxnSpPr>
          <p:spPr>
            <a:xfrm flipV="1">
              <a:off x="2912909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268BB991-DFA9-4F42-8A4B-5A301CAF8B79}"/>
                </a:ext>
              </a:extLst>
            </p:cNvPr>
            <p:cNvCxnSpPr/>
            <p:nvPr/>
          </p:nvCxnSpPr>
          <p:spPr>
            <a:xfrm flipH="1" flipV="1">
              <a:off x="3055455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26246A45-F333-4998-802C-ED55B3737BF0}"/>
                </a:ext>
              </a:extLst>
            </p:cNvPr>
            <p:cNvCxnSpPr/>
            <p:nvPr/>
          </p:nvCxnSpPr>
          <p:spPr>
            <a:xfrm flipV="1">
              <a:off x="3207090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E49FB31E-2A77-4985-BB17-43FA03FC3083}"/>
                </a:ext>
              </a:extLst>
            </p:cNvPr>
            <p:cNvCxnSpPr/>
            <p:nvPr/>
          </p:nvCxnSpPr>
          <p:spPr>
            <a:xfrm flipH="1" flipV="1">
              <a:off x="3368666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1602BE0A-1D4A-48EE-B279-BDB2314B1AD0}"/>
                </a:ext>
              </a:extLst>
            </p:cNvPr>
            <p:cNvCxnSpPr/>
            <p:nvPr/>
          </p:nvCxnSpPr>
          <p:spPr>
            <a:xfrm flipV="1">
              <a:off x="3520301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2D44FD66-9329-4DB3-8ED8-262975A4FE89}"/>
                </a:ext>
              </a:extLst>
            </p:cNvPr>
            <p:cNvCxnSpPr/>
            <p:nvPr/>
          </p:nvCxnSpPr>
          <p:spPr>
            <a:xfrm flipH="1" flipV="1">
              <a:off x="3683202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CC5633AA-A1C1-4B21-8D1A-B742B6D7A867}"/>
                </a:ext>
              </a:extLst>
            </p:cNvPr>
            <p:cNvCxnSpPr/>
            <p:nvPr/>
          </p:nvCxnSpPr>
          <p:spPr>
            <a:xfrm flipV="1">
              <a:off x="3834837" y="2101121"/>
              <a:ext cx="159257" cy="565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43EFF790-C389-4D6F-A708-26C4962C5D82}"/>
                </a:ext>
              </a:extLst>
            </p:cNvPr>
            <p:cNvCxnSpPr/>
            <p:nvPr/>
          </p:nvCxnSpPr>
          <p:spPr>
            <a:xfrm>
              <a:off x="4060324" y="2398588"/>
              <a:ext cx="29565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楕円 53">
            <a:extLst>
              <a:ext uri="{FF2B5EF4-FFF2-40B4-BE49-F238E27FC236}">
                <a16:creationId xmlns:a16="http://schemas.microsoft.com/office/drawing/2014/main" id="{49CF7703-85FD-4633-A9D6-2154BBA85603}"/>
              </a:ext>
            </a:extLst>
          </p:cNvPr>
          <p:cNvSpPr/>
          <p:nvPr/>
        </p:nvSpPr>
        <p:spPr>
          <a:xfrm rot="5400000">
            <a:off x="7527171" y="3312074"/>
            <a:ext cx="458161" cy="458161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  <a:alpha val="75000"/>
                </a:srgbClr>
              </a:gs>
              <a:gs pos="100000">
                <a:srgbClr val="00B050">
                  <a:shade val="100000"/>
                  <a:satMod val="115000"/>
                  <a:alpha val="3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51A5AE09-AA06-4668-B58E-AAA4271DF646}"/>
              </a:ext>
            </a:extLst>
          </p:cNvPr>
          <p:cNvCxnSpPr/>
          <p:nvPr/>
        </p:nvCxnSpPr>
        <p:spPr>
          <a:xfrm flipH="1">
            <a:off x="7527171" y="3523946"/>
            <a:ext cx="279521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D9722737-14F9-4EA0-8580-C8E4715519B2}"/>
                  </a:ext>
                </a:extLst>
              </p:cNvPr>
              <p:cNvSpPr/>
              <p:nvPr/>
            </p:nvSpPr>
            <p:spPr>
              <a:xfrm>
                <a:off x="8164644" y="3662212"/>
                <a:ext cx="85953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ja-JP" sz="4800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ja-JP" altLang="en-US" sz="48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D9722737-14F9-4EA0-8580-C8E4715519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644" y="3662212"/>
                <a:ext cx="859530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4DF29562-EDC5-46F2-AEFE-47C0D9E1B364}"/>
                  </a:ext>
                </a:extLst>
              </p:cNvPr>
              <p:cNvSpPr txBox="1"/>
              <p:nvPr/>
            </p:nvSpPr>
            <p:spPr>
              <a:xfrm>
                <a:off x="10364709" y="4028290"/>
                <a:ext cx="116939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6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60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4DF29562-EDC5-46F2-AEFE-47C0D9E1B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4709" y="4028290"/>
                <a:ext cx="1169397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左矢印 87">
            <a:extLst>
              <a:ext uri="{FF2B5EF4-FFF2-40B4-BE49-F238E27FC236}">
                <a16:creationId xmlns:a16="http://schemas.microsoft.com/office/drawing/2014/main" id="{6FFF21F9-1260-48FD-AC2C-0EA171C1E871}"/>
              </a:ext>
            </a:extLst>
          </p:cNvPr>
          <p:cNvSpPr/>
          <p:nvPr/>
        </p:nvSpPr>
        <p:spPr>
          <a:xfrm rot="16200000">
            <a:off x="8854925" y="4732764"/>
            <a:ext cx="598739" cy="290185"/>
          </a:xfrm>
          <a:prstGeom prst="leftArrow">
            <a:avLst>
              <a:gd name="adj1" fmla="val 50000"/>
              <a:gd name="adj2" fmla="val 967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ECC0B67B-630A-4EC5-A9C4-C82E2C3D4610}"/>
                  </a:ext>
                </a:extLst>
              </p:cNvPr>
              <p:cNvSpPr/>
              <p:nvPr/>
            </p:nvSpPr>
            <p:spPr>
              <a:xfrm>
                <a:off x="7934386" y="4771855"/>
                <a:ext cx="122751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i="1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ja-JP" altLang="en-US" sz="48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ECC0B67B-630A-4EC5-A9C4-C82E2C3D46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386" y="4771855"/>
                <a:ext cx="1227516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正方形/長方形 59">
                <a:extLst>
                  <a:ext uri="{FF2B5EF4-FFF2-40B4-BE49-F238E27FC236}">
                    <a16:creationId xmlns:a16="http://schemas.microsoft.com/office/drawing/2014/main" id="{FD711612-F7A3-40D6-BC50-C57452EEE9C7}"/>
                  </a:ext>
                </a:extLst>
              </p:cNvPr>
              <p:cNvSpPr/>
              <p:nvPr/>
            </p:nvSpPr>
            <p:spPr>
              <a:xfrm>
                <a:off x="9894574" y="1083470"/>
                <a:ext cx="58811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sz="40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0" name="正方形/長方形 59">
                <a:extLst>
                  <a:ext uri="{FF2B5EF4-FFF2-40B4-BE49-F238E27FC236}">
                    <a16:creationId xmlns:a16="http://schemas.microsoft.com/office/drawing/2014/main" id="{FD711612-F7A3-40D6-BC50-C57452EEE9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574" y="1083470"/>
                <a:ext cx="58811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コンテンツ プレースホルダー 2">
                <a:extLst>
                  <a:ext uri="{FF2B5EF4-FFF2-40B4-BE49-F238E27FC236}">
                    <a16:creationId xmlns:a16="http://schemas.microsoft.com/office/drawing/2014/main" id="{22F56C70-667E-4B4E-B0AE-36FCB02BB7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3788" y="730903"/>
                <a:ext cx="6266583" cy="245352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HG丸ｺﾞｼｯｸM-PRO" panose="020F0600000000000000" pitchFamily="50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HG丸ｺﾞｼｯｸM-PRO" panose="020F0600000000000000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HG丸ｺﾞｼｯｸM-PRO" panose="020F0600000000000000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HG丸ｺﾞｼｯｸM-PRO" panose="020F0600000000000000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HG丸ｺﾞｼｯｸM-PRO" panose="020F0600000000000000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ja-JP" altLang="en-US" sz="2400" dirty="0">
                    <a:latin typeface="HG丸ｺﾞｼｯｸM-PRO" panose="020F0600000000000000" pitchFamily="50" charset="-128"/>
                  </a:rPr>
                  <a:t>物体が静止する位置、すなわち重力とばねの弾性力がつりあう位置（座標）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ja-JP" altLang="en-US" sz="2400" dirty="0">
                    <a:latin typeface="HG丸ｺﾞｼｯｸM-PRO" panose="020F0600000000000000" pitchFamily="50" charset="-128"/>
                  </a:rPr>
                  <a:t>は、</a:t>
                </a:r>
                <a:endParaRPr lang="en-US" altLang="ja-JP" sz="2400" dirty="0">
                  <a:latin typeface="HG丸ｺﾞｼｯｸM-PRO" panose="020F0600000000000000" pitchFamily="50" charset="-128"/>
                </a:endParaRP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ja-JP" altLang="en-US" sz="2400" dirty="0">
                    <a:latin typeface="HG丸ｺﾞｼｯｸM-PRO" panose="020F0600000000000000" pitchFamily="50" charset="-128"/>
                  </a:rPr>
                  <a:t>力のつりあいの式により、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ja-JP" altLang="en-US" sz="2400" dirty="0">
                        <a:latin typeface="HG丸ｺﾞｼｯｸM-PRO" panose="020F0600000000000000" pitchFamily="50" charset="-128"/>
                      </a:rPr>
                      <m:t>ばね定数</m:t>
                    </m:r>
                    <m:r>
                      <a:rPr lang="en-US" altLang="ja-JP" sz="24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ja-JP" altLang="en-US" sz="2400" dirty="0">
                    <a:latin typeface="HG丸ｺﾞｼｯｸM-PRO" panose="020F0600000000000000" pitchFamily="50" charset="-128"/>
                  </a:rPr>
                  <a:t>を用いて、</a:t>
                </a: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ja-JP" altLang="en-US" sz="24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</a:rPr>
                  <a:t> 上向き正として</a:t>
                </a:r>
              </a:p>
            </p:txBody>
          </p:sp>
        </mc:Choice>
        <mc:Fallback xmlns="">
          <p:sp>
            <p:nvSpPr>
              <p:cNvPr id="61" name="コンテンツ プレースホルダー 2">
                <a:extLst>
                  <a:ext uri="{FF2B5EF4-FFF2-40B4-BE49-F238E27FC236}">
                    <a16:creationId xmlns:a16="http://schemas.microsoft.com/office/drawing/2014/main" id="{22F56C70-667E-4B4E-B0AE-36FCB02BB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88" y="730903"/>
                <a:ext cx="6266583" cy="2453527"/>
              </a:xfrm>
              <a:prstGeom prst="rect">
                <a:avLst/>
              </a:prstGeom>
              <a:blipFill>
                <a:blip r:embed="rId7"/>
                <a:stretch>
                  <a:fillRect l="-1556" t="-1990" r="-14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正方形/長方形 61">
                <a:extLst>
                  <a:ext uri="{FF2B5EF4-FFF2-40B4-BE49-F238E27FC236}">
                    <a16:creationId xmlns:a16="http://schemas.microsoft.com/office/drawing/2014/main" id="{AC824AE8-6C96-434B-BA65-8055610DF904}"/>
                  </a:ext>
                </a:extLst>
              </p:cNvPr>
              <p:cNvSpPr/>
              <p:nvPr/>
            </p:nvSpPr>
            <p:spPr>
              <a:xfrm>
                <a:off x="2522131" y="2794512"/>
                <a:ext cx="257153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′−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𝒎𝒈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ja-JP" altLang="en-US" sz="3200" b="1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2" name="正方形/長方形 61">
                <a:extLst>
                  <a:ext uri="{FF2B5EF4-FFF2-40B4-BE49-F238E27FC236}">
                    <a16:creationId xmlns:a16="http://schemas.microsoft.com/office/drawing/2014/main" id="{AC824AE8-6C96-434B-BA65-8055610DF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131" y="2794512"/>
                <a:ext cx="257153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正方形/長方形 62">
                <a:extLst>
                  <a:ext uri="{FF2B5EF4-FFF2-40B4-BE49-F238E27FC236}">
                    <a16:creationId xmlns:a16="http://schemas.microsoft.com/office/drawing/2014/main" id="{8C70B888-2B4F-490D-9902-9C810BFEE427}"/>
                  </a:ext>
                </a:extLst>
              </p:cNvPr>
              <p:cNvSpPr/>
              <p:nvPr/>
            </p:nvSpPr>
            <p:spPr>
              <a:xfrm>
                <a:off x="1324940" y="3558327"/>
                <a:ext cx="378885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3200" b="1" dirty="0">
                          <a:solidFill>
                            <a:srgbClr val="FF0000"/>
                          </a:solidFill>
                          <a:ea typeface="HG丸ｺﾞｼｯｸM-PRO" panose="020F0600000000000000" pitchFamily="50" charset="-128"/>
                        </a:rPr>
                        <m:t>⇒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sSub>
                        <m:sSub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𝒎𝒈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ja-JP" altLang="en-US" sz="3200" b="1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3" name="正方形/長方形 62">
                <a:extLst>
                  <a:ext uri="{FF2B5EF4-FFF2-40B4-BE49-F238E27FC236}">
                    <a16:creationId xmlns:a16="http://schemas.microsoft.com/office/drawing/2014/main" id="{8C70B888-2B4F-490D-9902-9C810BFEE4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940" y="3558327"/>
                <a:ext cx="3788858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E3353F8B-0F55-44E1-946B-BD4DAB577D59}"/>
                  </a:ext>
                </a:extLst>
              </p:cNvPr>
              <p:cNvSpPr/>
              <p:nvPr/>
            </p:nvSpPr>
            <p:spPr>
              <a:xfrm>
                <a:off x="3187676" y="5316301"/>
                <a:ext cx="2511521" cy="749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3200" b="1" dirty="0">
                    <a:solidFill>
                      <a:srgbClr val="FF0000"/>
                    </a:solidFill>
                    <a:ea typeface="HG丸ｺﾞｼｯｸM-PRO" panose="020F0600000000000000" pitchFamily="50" charset="-128"/>
                  </a:rPr>
                  <a:t>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ja-JP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𝒎𝒈</m:t>
                        </m:r>
                      </m:num>
                      <m:den>
                        <m: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</m:oMath>
                </a14:m>
                <a:endParaRPr lang="ja-JP" altLang="en-US" sz="3200" b="1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E3353F8B-0F55-44E1-946B-BD4DAB577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676" y="5316301"/>
                <a:ext cx="2511521" cy="749116"/>
              </a:xfrm>
              <a:prstGeom prst="rect">
                <a:avLst/>
              </a:prstGeom>
              <a:blipFill>
                <a:blip r:embed="rId10"/>
                <a:stretch>
                  <a:fillRect l="-6311" t="-7317" b="-73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正方形/長方形 64">
                <a:extLst>
                  <a:ext uri="{FF2B5EF4-FFF2-40B4-BE49-F238E27FC236}">
                    <a16:creationId xmlns:a16="http://schemas.microsoft.com/office/drawing/2014/main" id="{B26B4AC3-1CB0-424E-94B0-9D4DC7F24A43}"/>
                  </a:ext>
                </a:extLst>
              </p:cNvPr>
              <p:cNvSpPr/>
              <p:nvPr/>
            </p:nvSpPr>
            <p:spPr>
              <a:xfrm>
                <a:off x="3038888" y="4427795"/>
                <a:ext cx="277973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3200" b="1" dirty="0">
                    <a:solidFill>
                      <a:srgbClr val="FF0000"/>
                    </a:solidFill>
                    <a:ea typeface="HG丸ｺﾞｼｯｸM-PRO" panose="020F0600000000000000" pitchFamily="50" charset="-128"/>
                  </a:rPr>
                  <a:t>⇒</a:t>
                </a:r>
                <a14:m>
                  <m:oMath xmlns:m="http://schemas.openxmlformats.org/officeDocument/2006/math">
                    <m:r>
                      <a:rPr lang="en-US" altLang="ja-JP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𝒎𝒈</m:t>
                    </m:r>
                    <m:r>
                      <a:rPr lang="en-US" altLang="ja-JP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ja-JP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sSub>
                      <m:sSubPr>
                        <m:ctrlP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ja-JP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ja-JP" altLang="en-US" sz="3200" b="1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5" name="正方形/長方形 64">
                <a:extLst>
                  <a:ext uri="{FF2B5EF4-FFF2-40B4-BE49-F238E27FC236}">
                    <a16:creationId xmlns:a16="http://schemas.microsoft.com/office/drawing/2014/main" id="{B26B4AC3-1CB0-424E-94B0-9D4DC7F24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888" y="4427795"/>
                <a:ext cx="2779735" cy="584775"/>
              </a:xfrm>
              <a:prstGeom prst="rect">
                <a:avLst/>
              </a:prstGeom>
              <a:blipFill>
                <a:blip r:embed="rId11"/>
                <a:stretch>
                  <a:fillRect l="-5714" t="-18750" b="-281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DDAD093D-E541-4349-BDA5-337D0B1483B0}"/>
              </a:ext>
            </a:extLst>
          </p:cNvPr>
          <p:cNvSpPr/>
          <p:nvPr/>
        </p:nvSpPr>
        <p:spPr>
          <a:xfrm>
            <a:off x="10274726" y="4911351"/>
            <a:ext cx="124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つりあいの位置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383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鉛直ばね振り子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D29E847C-8846-4B0D-8F58-8CA89E510A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3935" y="1929010"/>
                <a:ext cx="5973033" cy="134238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HG丸ｺﾞｼｯｸM-PRO" panose="020F0600000000000000" pitchFamily="50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HG丸ｺﾞｼｯｸM-PRO" panose="020F0600000000000000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HG丸ｺﾞｼｯｸM-PRO" panose="020F0600000000000000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HG丸ｺﾞｼｯｸM-PRO" panose="020F0600000000000000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HG丸ｺﾞｼｯｸM-PRO" panose="020F0600000000000000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ja-JP" altLang="en-US" sz="2400" dirty="0"/>
                  <a:t>　物体に加わる力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ja-JP" altLang="en-US" sz="2400" dirty="0"/>
                  <a:t>は、質量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ja-JP" sz="2400" dirty="0"/>
                  <a:t>,</a:t>
                </a:r>
                <a:r>
                  <a:rPr lang="ja-JP" altLang="en-US" sz="2400" dirty="0"/>
                  <a:t>重力加速度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ja-JP" sz="2400" dirty="0"/>
                  <a:t>,</a:t>
                </a:r>
                <a:r>
                  <a:rPr lang="ja-JP" altLang="en-US" sz="2400" dirty="0"/>
                  <a:t>ばね定数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sz="2400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ja-JP" altLang="en-US" sz="2400" dirty="0"/>
                  <a:t>座標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en-US" sz="2400" dirty="0"/>
                  <a:t>、物体の加速度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en-US" sz="2400" dirty="0"/>
                  <a:t>を用いて、</a:t>
                </a:r>
              </a:p>
            </p:txBody>
          </p:sp>
        </mc:Choice>
        <mc:Fallback xmlns="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D29E847C-8846-4B0D-8F58-8CA89E510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35" y="1929010"/>
                <a:ext cx="5973033" cy="1342388"/>
              </a:xfrm>
              <a:prstGeom prst="rect">
                <a:avLst/>
              </a:prstGeom>
              <a:blipFill>
                <a:blip r:embed="rId2"/>
                <a:stretch>
                  <a:fillRect l="-1633" t="-5430" r="-4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E997FC65-2C5D-41C6-9398-1D481EFBDC02}"/>
                  </a:ext>
                </a:extLst>
              </p:cNvPr>
              <p:cNvSpPr/>
              <p:nvPr/>
            </p:nvSpPr>
            <p:spPr>
              <a:xfrm>
                <a:off x="482567" y="934490"/>
                <a:ext cx="63346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dirty="0">
                    <a:ea typeface="HG丸ｺﾞｼｯｸM-PRO" panose="020F0600000000000000" pitchFamily="50" charset="-128"/>
                  </a:rPr>
                  <a:t>次に、位置（座標）</a:t>
                </a:r>
                <a:r>
                  <a:rPr lang="en-US" altLang="ja-JP" sz="2400" dirty="0">
                    <a:ea typeface="HG丸ｺﾞｼｯｸM-PRO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en-US" sz="2400" dirty="0">
                    <a:ea typeface="HG丸ｺﾞｼｯｸM-PRO" panose="020F0600000000000000" pitchFamily="50" charset="-128"/>
                  </a:rPr>
                  <a:t>における物体の運動方程式を考える。</a:t>
                </a: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E997FC65-2C5D-41C6-9398-1D481EFBD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67" y="934490"/>
                <a:ext cx="6334627" cy="830997"/>
              </a:xfrm>
              <a:prstGeom prst="rect">
                <a:avLst/>
              </a:prstGeom>
              <a:blipFill>
                <a:blip r:embed="rId3"/>
                <a:stretch>
                  <a:fillRect l="-1444" t="-8759" b="-124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96B95CC5-D21D-4241-847E-EA00A03CFC13}"/>
                  </a:ext>
                </a:extLst>
              </p:cNvPr>
              <p:cNvSpPr/>
              <p:nvPr/>
            </p:nvSpPr>
            <p:spPr>
              <a:xfrm>
                <a:off x="2490914" y="3953171"/>
                <a:ext cx="285526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𝒎𝒈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𝒎𝒂</m:t>
                      </m:r>
                    </m:oMath>
                  </m:oMathPara>
                </a14:m>
                <a:endParaRPr lang="ja-JP" altLang="en-US" sz="3200" b="1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96B95CC5-D21D-4241-847E-EA00A03CFC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914" y="3953171"/>
                <a:ext cx="285526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D34EE43C-80F4-45D8-8C66-F5B645C0221D}"/>
                  </a:ext>
                </a:extLst>
              </p:cNvPr>
              <p:cNvSpPr/>
              <p:nvPr/>
            </p:nvSpPr>
            <p:spPr>
              <a:xfrm>
                <a:off x="1936305" y="4795151"/>
                <a:ext cx="33874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𝒌𝒙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𝒎𝒈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𝒎𝒂</m:t>
                      </m:r>
                    </m:oMath>
                  </m:oMathPara>
                </a14:m>
                <a:endParaRPr lang="ja-JP" altLang="en-US" sz="3200" b="1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D34EE43C-80F4-45D8-8C66-F5B645C022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305" y="4795151"/>
                <a:ext cx="338746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483DA2E-6D46-47C6-877B-7C349ED9C583}"/>
              </a:ext>
            </a:extLst>
          </p:cNvPr>
          <p:cNvSpPr/>
          <p:nvPr/>
        </p:nvSpPr>
        <p:spPr>
          <a:xfrm>
            <a:off x="481751" y="3367297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ea typeface="HG丸ｺﾞｼｯｸM-PRO" panose="020F0600000000000000" pitchFamily="50" charset="-128"/>
              </a:rPr>
              <a:t>運動方程式　上向き正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FDE860B1-5F3F-49AA-A3B2-6ED24149A02B}"/>
              </a:ext>
            </a:extLst>
          </p:cNvPr>
          <p:cNvGrpSpPr/>
          <p:nvPr/>
        </p:nvGrpSpPr>
        <p:grpSpPr>
          <a:xfrm>
            <a:off x="7248128" y="724265"/>
            <a:ext cx="4534319" cy="5664653"/>
            <a:chOff x="5177821" y="158189"/>
            <a:chExt cx="4710674" cy="5884970"/>
          </a:xfrm>
        </p:grpSpPr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D514047D-FD43-4D95-96B5-756365EDD021}"/>
                </a:ext>
              </a:extLst>
            </p:cNvPr>
            <p:cNvCxnSpPr/>
            <p:nvPr/>
          </p:nvCxnSpPr>
          <p:spPr>
            <a:xfrm flipH="1" flipV="1">
              <a:off x="7414002" y="424620"/>
              <a:ext cx="38711" cy="4916896"/>
            </a:xfrm>
            <a:prstGeom prst="line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B1884A47-9C04-46EE-BE7A-64228B1601FF}"/>
                </a:ext>
              </a:extLst>
            </p:cNvPr>
            <p:cNvGrpSpPr/>
            <p:nvPr/>
          </p:nvGrpSpPr>
          <p:grpSpPr>
            <a:xfrm rot="5400000">
              <a:off x="4667447" y="2601376"/>
              <a:ext cx="3888325" cy="435993"/>
              <a:chOff x="971600" y="2101121"/>
              <a:chExt cx="3384376" cy="565848"/>
            </a:xfrm>
          </p:grpSpPr>
          <p:cxnSp>
            <p:nvCxnSpPr>
              <p:cNvPr id="29" name="直線コネクタ 28">
                <a:extLst>
                  <a:ext uri="{FF2B5EF4-FFF2-40B4-BE49-F238E27FC236}">
                    <a16:creationId xmlns:a16="http://schemas.microsoft.com/office/drawing/2014/main" id="{3CAA80E6-AD65-4509-9B0E-FA6C0E673AD7}"/>
                  </a:ext>
                </a:extLst>
              </p:cNvPr>
              <p:cNvCxnSpPr/>
              <p:nvPr/>
            </p:nvCxnSpPr>
            <p:spPr>
              <a:xfrm>
                <a:off x="971600" y="2384045"/>
                <a:ext cx="50405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EFE685C2-9201-46AB-9230-AA74E4648AEB}"/>
                  </a:ext>
                </a:extLst>
              </p:cNvPr>
              <p:cNvCxnSpPr/>
              <p:nvPr/>
            </p:nvCxnSpPr>
            <p:spPr>
              <a:xfrm flipV="1">
                <a:off x="1442895" y="2108477"/>
                <a:ext cx="98335" cy="29011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6578C6C3-24A2-4553-9939-CF5A2CC79262}"/>
                  </a:ext>
                </a:extLst>
              </p:cNvPr>
              <p:cNvCxnSpPr/>
              <p:nvPr/>
            </p:nvCxnSpPr>
            <p:spPr>
              <a:xfrm flipH="1" flipV="1">
                <a:off x="3984946" y="2108478"/>
                <a:ext cx="88776" cy="29011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>
                <a:extLst>
                  <a:ext uri="{FF2B5EF4-FFF2-40B4-BE49-F238E27FC236}">
                    <a16:creationId xmlns:a16="http://schemas.microsoft.com/office/drawing/2014/main" id="{153D8E90-A68D-48F9-826F-558B0238DFE8}"/>
                  </a:ext>
                </a:extLst>
              </p:cNvPr>
              <p:cNvCxnSpPr/>
              <p:nvPr/>
            </p:nvCxnSpPr>
            <p:spPr>
              <a:xfrm flipH="1" flipV="1">
                <a:off x="1532424" y="2101121"/>
                <a:ext cx="159257" cy="56584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>
                <a:extLst>
                  <a:ext uri="{FF2B5EF4-FFF2-40B4-BE49-F238E27FC236}">
                    <a16:creationId xmlns:a16="http://schemas.microsoft.com/office/drawing/2014/main" id="{768E943D-FDCD-4B62-9F7D-A6BCB5A55783}"/>
                  </a:ext>
                </a:extLst>
              </p:cNvPr>
              <p:cNvCxnSpPr/>
              <p:nvPr/>
            </p:nvCxnSpPr>
            <p:spPr>
              <a:xfrm flipV="1">
                <a:off x="1684059" y="2101121"/>
                <a:ext cx="159257" cy="56584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>
                <a:extLst>
                  <a:ext uri="{FF2B5EF4-FFF2-40B4-BE49-F238E27FC236}">
                    <a16:creationId xmlns:a16="http://schemas.microsoft.com/office/drawing/2014/main" id="{1FD3295A-A1F2-4062-8B29-3D17F5546BF9}"/>
                  </a:ext>
                </a:extLst>
              </p:cNvPr>
              <p:cNvCxnSpPr/>
              <p:nvPr/>
            </p:nvCxnSpPr>
            <p:spPr>
              <a:xfrm flipH="1" flipV="1">
                <a:off x="1822290" y="2101121"/>
                <a:ext cx="159257" cy="56584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>
                <a:extLst>
                  <a:ext uri="{FF2B5EF4-FFF2-40B4-BE49-F238E27FC236}">
                    <a16:creationId xmlns:a16="http://schemas.microsoft.com/office/drawing/2014/main" id="{049A5FCD-AC49-43CF-9FD0-B87EA7119C6C}"/>
                  </a:ext>
                </a:extLst>
              </p:cNvPr>
              <p:cNvCxnSpPr/>
              <p:nvPr/>
            </p:nvCxnSpPr>
            <p:spPr>
              <a:xfrm flipV="1">
                <a:off x="1973925" y="2101121"/>
                <a:ext cx="159257" cy="56584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id="{36254615-64D4-49F1-860D-0F455C3D7692}"/>
                  </a:ext>
                </a:extLst>
              </p:cNvPr>
              <p:cNvCxnSpPr/>
              <p:nvPr/>
            </p:nvCxnSpPr>
            <p:spPr>
              <a:xfrm flipH="1" flipV="1">
                <a:off x="2138401" y="2101121"/>
                <a:ext cx="159257" cy="56584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7B4CE372-6BC1-4CBA-9129-7E3BD2569004}"/>
                  </a:ext>
                </a:extLst>
              </p:cNvPr>
              <p:cNvCxnSpPr/>
              <p:nvPr/>
            </p:nvCxnSpPr>
            <p:spPr>
              <a:xfrm flipV="1">
                <a:off x="2290036" y="2101121"/>
                <a:ext cx="159257" cy="56584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56B8F36C-8FD4-4CAC-A858-D313618BABC8}"/>
                  </a:ext>
                </a:extLst>
              </p:cNvPr>
              <p:cNvCxnSpPr/>
              <p:nvPr/>
            </p:nvCxnSpPr>
            <p:spPr>
              <a:xfrm flipH="1" flipV="1">
                <a:off x="2444679" y="2101121"/>
                <a:ext cx="159257" cy="56584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>
                <a:extLst>
                  <a:ext uri="{FF2B5EF4-FFF2-40B4-BE49-F238E27FC236}">
                    <a16:creationId xmlns:a16="http://schemas.microsoft.com/office/drawing/2014/main" id="{2845661E-D89A-49E8-A3F3-636C261CD6E4}"/>
                  </a:ext>
                </a:extLst>
              </p:cNvPr>
              <p:cNvCxnSpPr/>
              <p:nvPr/>
            </p:nvCxnSpPr>
            <p:spPr>
              <a:xfrm flipV="1">
                <a:off x="2596314" y="2101121"/>
                <a:ext cx="159257" cy="56584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>
                <a:extLst>
                  <a:ext uri="{FF2B5EF4-FFF2-40B4-BE49-F238E27FC236}">
                    <a16:creationId xmlns:a16="http://schemas.microsoft.com/office/drawing/2014/main" id="{CDD677CD-4104-4959-91CC-0DD3D3E79F9A}"/>
                  </a:ext>
                </a:extLst>
              </p:cNvPr>
              <p:cNvCxnSpPr/>
              <p:nvPr/>
            </p:nvCxnSpPr>
            <p:spPr>
              <a:xfrm flipH="1" flipV="1">
                <a:off x="2761274" y="2101121"/>
                <a:ext cx="159257" cy="56584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>
                <a:extLst>
                  <a:ext uri="{FF2B5EF4-FFF2-40B4-BE49-F238E27FC236}">
                    <a16:creationId xmlns:a16="http://schemas.microsoft.com/office/drawing/2014/main" id="{9E87C1A4-B425-44B6-BCB1-07E26FE83EAD}"/>
                  </a:ext>
                </a:extLst>
              </p:cNvPr>
              <p:cNvCxnSpPr/>
              <p:nvPr/>
            </p:nvCxnSpPr>
            <p:spPr>
              <a:xfrm flipV="1">
                <a:off x="2912909" y="2101121"/>
                <a:ext cx="159257" cy="56584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>
                <a:extLst>
                  <a:ext uri="{FF2B5EF4-FFF2-40B4-BE49-F238E27FC236}">
                    <a16:creationId xmlns:a16="http://schemas.microsoft.com/office/drawing/2014/main" id="{49CA9E89-9096-4F09-9745-2289B10D8ECA}"/>
                  </a:ext>
                </a:extLst>
              </p:cNvPr>
              <p:cNvCxnSpPr/>
              <p:nvPr/>
            </p:nvCxnSpPr>
            <p:spPr>
              <a:xfrm flipH="1" flipV="1">
                <a:off x="3055455" y="2101121"/>
                <a:ext cx="159257" cy="56584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C5226E91-EF1B-4AC1-9E35-B40E7E969AA8}"/>
                  </a:ext>
                </a:extLst>
              </p:cNvPr>
              <p:cNvCxnSpPr/>
              <p:nvPr/>
            </p:nvCxnSpPr>
            <p:spPr>
              <a:xfrm flipV="1">
                <a:off x="3207090" y="2101121"/>
                <a:ext cx="159257" cy="56584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>
                <a:extLst>
                  <a:ext uri="{FF2B5EF4-FFF2-40B4-BE49-F238E27FC236}">
                    <a16:creationId xmlns:a16="http://schemas.microsoft.com/office/drawing/2014/main" id="{332D0275-8ADA-4F5A-B745-99FEAB582B1F}"/>
                  </a:ext>
                </a:extLst>
              </p:cNvPr>
              <p:cNvCxnSpPr/>
              <p:nvPr/>
            </p:nvCxnSpPr>
            <p:spPr>
              <a:xfrm flipH="1" flipV="1">
                <a:off x="3368666" y="2101121"/>
                <a:ext cx="159257" cy="56584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>
                <a:extLst>
                  <a:ext uri="{FF2B5EF4-FFF2-40B4-BE49-F238E27FC236}">
                    <a16:creationId xmlns:a16="http://schemas.microsoft.com/office/drawing/2014/main" id="{9A15428B-A5C6-46D3-B26A-3B02DE036172}"/>
                  </a:ext>
                </a:extLst>
              </p:cNvPr>
              <p:cNvCxnSpPr/>
              <p:nvPr/>
            </p:nvCxnSpPr>
            <p:spPr>
              <a:xfrm flipV="1">
                <a:off x="3520301" y="2101121"/>
                <a:ext cx="159257" cy="56584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>
                <a:extLst>
                  <a:ext uri="{FF2B5EF4-FFF2-40B4-BE49-F238E27FC236}">
                    <a16:creationId xmlns:a16="http://schemas.microsoft.com/office/drawing/2014/main" id="{3E4AA22E-17B2-40A7-B71F-F9E10842DC34}"/>
                  </a:ext>
                </a:extLst>
              </p:cNvPr>
              <p:cNvCxnSpPr/>
              <p:nvPr/>
            </p:nvCxnSpPr>
            <p:spPr>
              <a:xfrm flipH="1" flipV="1">
                <a:off x="3683202" y="2101121"/>
                <a:ext cx="159257" cy="56584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>
                <a:extLst>
                  <a:ext uri="{FF2B5EF4-FFF2-40B4-BE49-F238E27FC236}">
                    <a16:creationId xmlns:a16="http://schemas.microsoft.com/office/drawing/2014/main" id="{3D8BAD9C-9178-4CCB-B8C5-6948174AF0D7}"/>
                  </a:ext>
                </a:extLst>
              </p:cNvPr>
              <p:cNvCxnSpPr/>
              <p:nvPr/>
            </p:nvCxnSpPr>
            <p:spPr>
              <a:xfrm flipV="1">
                <a:off x="3834837" y="2101121"/>
                <a:ext cx="159257" cy="56584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A84BDFE8-B7B6-4C88-BEB8-87A947D7078A}"/>
                  </a:ext>
                </a:extLst>
              </p:cNvPr>
              <p:cNvCxnSpPr/>
              <p:nvPr/>
            </p:nvCxnSpPr>
            <p:spPr>
              <a:xfrm>
                <a:off x="4060324" y="2398588"/>
                <a:ext cx="29565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78B43D43-F425-421A-A553-3FB70A7DD201}"/>
                </a:ext>
              </a:extLst>
            </p:cNvPr>
            <p:cNvSpPr/>
            <p:nvPr/>
          </p:nvSpPr>
          <p:spPr>
            <a:xfrm rot="5400000">
              <a:off x="6393612" y="4763536"/>
              <a:ext cx="458161" cy="458161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  <a:alpha val="75000"/>
                  </a:srgbClr>
                </a:gs>
                <a:gs pos="100000">
                  <a:srgbClr val="00B050">
                    <a:shade val="100000"/>
                    <a:satMod val="115000"/>
                    <a:alpha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 dirty="0">
                <a:ea typeface="HG丸ｺﾞｼｯｸM-PRO" panose="020F0600000000000000" pitchFamily="50" charset="-128"/>
              </a:endParaRPr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A6ECFB43-D906-4A02-9004-637BC41A8E95}"/>
                </a:ext>
              </a:extLst>
            </p:cNvPr>
            <p:cNvCxnSpPr/>
            <p:nvPr/>
          </p:nvCxnSpPr>
          <p:spPr>
            <a:xfrm flipH="1">
              <a:off x="5532519" y="3635602"/>
              <a:ext cx="2303631" cy="998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3792D470-BC74-480E-88E7-472172DB1592}"/>
                </a:ext>
              </a:extLst>
            </p:cNvPr>
            <p:cNvCxnSpPr/>
            <p:nvPr/>
          </p:nvCxnSpPr>
          <p:spPr>
            <a:xfrm>
              <a:off x="5532518" y="875209"/>
              <a:ext cx="3107210" cy="0"/>
            </a:xfrm>
            <a:prstGeom prst="line">
              <a:avLst/>
            </a:prstGeom>
            <a:ln w="571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91B58CFC-E918-4F91-9DA8-BFF88929ED32}"/>
                    </a:ext>
                  </a:extLst>
                </p:cNvPr>
                <p:cNvSpPr txBox="1"/>
                <p:nvPr/>
              </p:nvSpPr>
              <p:spPr>
                <a:xfrm>
                  <a:off x="7176120" y="1795076"/>
                  <a:ext cx="2712375" cy="6714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ja-JP" altLang="en-US" dirty="0">
                      <a:ea typeface="HG丸ｺﾞｼｯｸM-PRO" panose="020F0600000000000000" pitchFamily="50" charset="-128"/>
                    </a:rPr>
                    <a:t>自然長</a:t>
                  </a:r>
                  <a:endParaRPr lang="en-US" altLang="ja-JP" dirty="0">
                    <a:ea typeface="HG丸ｺﾞｼｯｸM-PRO" panose="020F0600000000000000" pitchFamily="50" charset="-128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ja-JP" altLang="en-US" dirty="0">
                      <a:ea typeface="HG丸ｺﾞｼｯｸM-PRO" panose="020F0600000000000000" pitchFamily="50" charset="-128"/>
                    </a:rPr>
                    <a:t>＝０</a:t>
                  </a:r>
                </a:p>
              </p:txBody>
            </p:sp>
          </mc:Choice>
          <mc:Fallback xmlns="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91B58CFC-E918-4F91-9DA8-BFF88929ED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6120" y="1795076"/>
                  <a:ext cx="2712375" cy="671469"/>
                </a:xfrm>
                <a:prstGeom prst="rect">
                  <a:avLst/>
                </a:prstGeom>
                <a:blipFill>
                  <a:blip r:embed="rId6"/>
                  <a:stretch>
                    <a:fillRect t="-7547" b="-1132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正方形/長方形 17">
                  <a:extLst>
                    <a:ext uri="{FF2B5EF4-FFF2-40B4-BE49-F238E27FC236}">
                      <a16:creationId xmlns:a16="http://schemas.microsoft.com/office/drawing/2014/main" id="{E9217F1A-1D46-446C-ABCA-0586BE24803D}"/>
                    </a:ext>
                  </a:extLst>
                </p:cNvPr>
                <p:cNvSpPr/>
                <p:nvPr/>
              </p:nvSpPr>
              <p:spPr>
                <a:xfrm>
                  <a:off x="7433357" y="158189"/>
                  <a:ext cx="569416" cy="6714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ja-JP" altLang="en-US" sz="3600" dirty="0"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18" name="正方形/長方形 17">
                  <a:extLst>
                    <a:ext uri="{FF2B5EF4-FFF2-40B4-BE49-F238E27FC236}">
                      <a16:creationId xmlns:a16="http://schemas.microsoft.com/office/drawing/2014/main" id="{E9217F1A-1D46-446C-ABCA-0586BE2480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3357" y="158189"/>
                  <a:ext cx="569416" cy="67146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正方形/長方形 18">
                  <a:extLst>
                    <a:ext uri="{FF2B5EF4-FFF2-40B4-BE49-F238E27FC236}">
                      <a16:creationId xmlns:a16="http://schemas.microsoft.com/office/drawing/2014/main" id="{6F694027-983F-4768-8F59-FDC2D21578F8}"/>
                    </a:ext>
                  </a:extLst>
                </p:cNvPr>
                <p:cNvSpPr/>
                <p:nvPr/>
              </p:nvSpPr>
              <p:spPr>
                <a:xfrm>
                  <a:off x="5797690" y="3163371"/>
                  <a:ext cx="724879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4400" i="1"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ja-JP" altLang="en-US" sz="3600" dirty="0"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19" name="正方形/長方形 18">
                  <a:extLst>
                    <a:ext uri="{FF2B5EF4-FFF2-40B4-BE49-F238E27FC236}">
                      <a16:creationId xmlns:a16="http://schemas.microsoft.com/office/drawing/2014/main" id="{6F694027-983F-4768-8F59-FDC2D21578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7690" y="3163371"/>
                  <a:ext cx="724879" cy="83099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左矢印 15">
              <a:extLst>
                <a:ext uri="{FF2B5EF4-FFF2-40B4-BE49-F238E27FC236}">
                  <a16:creationId xmlns:a16="http://schemas.microsoft.com/office/drawing/2014/main" id="{28676FC3-C184-4787-AE37-91EFF968667B}"/>
                </a:ext>
              </a:extLst>
            </p:cNvPr>
            <p:cNvSpPr/>
            <p:nvPr/>
          </p:nvSpPr>
          <p:spPr>
            <a:xfrm rot="5400000">
              <a:off x="5979079" y="3934195"/>
              <a:ext cx="1290637" cy="321190"/>
            </a:xfrm>
            <a:prstGeom prst="leftArrow">
              <a:avLst>
                <a:gd name="adj1" fmla="val 50000"/>
                <a:gd name="adj2" fmla="val 9677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 dirty="0">
                <a:ea typeface="HG丸ｺﾞｼｯｸM-PRO" panose="020F0600000000000000" pitchFamily="50" charset="-128"/>
              </a:endParaRPr>
            </a:p>
          </p:txBody>
        </p: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1BE6BC65-54F2-4C16-A5BD-248169B9E353}"/>
                </a:ext>
              </a:extLst>
            </p:cNvPr>
            <p:cNvCxnSpPr/>
            <p:nvPr/>
          </p:nvCxnSpPr>
          <p:spPr>
            <a:xfrm flipH="1">
              <a:off x="5532518" y="2607799"/>
              <a:ext cx="230929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BF098DBB-9492-42BB-9FAF-07B2F4A75FC0}"/>
                    </a:ext>
                  </a:extLst>
                </p:cNvPr>
                <p:cNvSpPr txBox="1"/>
                <p:nvPr/>
              </p:nvSpPr>
              <p:spPr>
                <a:xfrm>
                  <a:off x="7786352" y="3216954"/>
                  <a:ext cx="924737" cy="735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4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ja-JP" altLang="en-US" sz="4000" dirty="0"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BF098DBB-9492-42BB-9FAF-07B2F4A75F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6352" y="3216954"/>
                  <a:ext cx="924737" cy="73541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0E029392-B82A-43AC-B5E4-6498809DBC06}"/>
                </a:ext>
              </a:extLst>
            </p:cNvPr>
            <p:cNvCxnSpPr/>
            <p:nvPr/>
          </p:nvCxnSpPr>
          <p:spPr>
            <a:xfrm flipH="1">
              <a:off x="6622693" y="4983080"/>
              <a:ext cx="1127935" cy="953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285EFEFB-A34F-4006-BBCF-E046D346FE61}"/>
                    </a:ext>
                  </a:extLst>
                </p:cNvPr>
                <p:cNvSpPr txBox="1"/>
                <p:nvPr/>
              </p:nvSpPr>
              <p:spPr>
                <a:xfrm>
                  <a:off x="7836150" y="4551720"/>
                  <a:ext cx="63025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440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ja-JP" altLang="en-US" sz="4400" dirty="0"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285EFEFB-A34F-4006-BBCF-E046D346FE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6150" y="4551720"/>
                  <a:ext cx="630259" cy="83099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左矢印 87">
              <a:extLst>
                <a:ext uri="{FF2B5EF4-FFF2-40B4-BE49-F238E27FC236}">
                  <a16:creationId xmlns:a16="http://schemas.microsoft.com/office/drawing/2014/main" id="{9DD28322-4BE6-4805-AA70-1491B211ED68}"/>
                </a:ext>
              </a:extLst>
            </p:cNvPr>
            <p:cNvSpPr/>
            <p:nvPr/>
          </p:nvSpPr>
          <p:spPr>
            <a:xfrm rot="16200000">
              <a:off x="6350536" y="5173071"/>
              <a:ext cx="598739" cy="290185"/>
            </a:xfrm>
            <a:prstGeom prst="leftArrow">
              <a:avLst>
                <a:gd name="adj1" fmla="val 50000"/>
                <a:gd name="adj2" fmla="val 9677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 dirty="0">
                <a:ea typeface="HG丸ｺﾞｼｯｸM-PRO" panose="020F0600000000000000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正方形/長方形 25">
                  <a:extLst>
                    <a:ext uri="{FF2B5EF4-FFF2-40B4-BE49-F238E27FC236}">
                      <a16:creationId xmlns:a16="http://schemas.microsoft.com/office/drawing/2014/main" id="{21B57141-EDE1-42B9-BCB0-6173AFF5D5A3}"/>
                    </a:ext>
                  </a:extLst>
                </p:cNvPr>
                <p:cNvSpPr/>
                <p:nvPr/>
              </p:nvSpPr>
              <p:spPr>
                <a:xfrm>
                  <a:off x="5429997" y="5212162"/>
                  <a:ext cx="1227516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4400" i="1">
                            <a:latin typeface="Cambria Math" panose="02040503050406030204" pitchFamily="18" charset="0"/>
                          </a:rPr>
                          <m:t>𝑚𝑔</m:t>
                        </m:r>
                      </m:oMath>
                    </m:oMathPara>
                  </a14:m>
                  <a:endParaRPr lang="ja-JP" altLang="en-US" sz="4400" dirty="0"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26" name="正方形/長方形 25">
                  <a:extLst>
                    <a:ext uri="{FF2B5EF4-FFF2-40B4-BE49-F238E27FC236}">
                      <a16:creationId xmlns:a16="http://schemas.microsoft.com/office/drawing/2014/main" id="{21B57141-EDE1-42B9-BCB0-6173AFF5D5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9997" y="5212162"/>
                  <a:ext cx="1227516" cy="83099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左矢印 89">
              <a:extLst>
                <a:ext uri="{FF2B5EF4-FFF2-40B4-BE49-F238E27FC236}">
                  <a16:creationId xmlns:a16="http://schemas.microsoft.com/office/drawing/2014/main" id="{6A91F0A0-5D0E-4F6B-8240-7FB60BFED33A}"/>
                </a:ext>
              </a:extLst>
            </p:cNvPr>
            <p:cNvSpPr/>
            <p:nvPr/>
          </p:nvSpPr>
          <p:spPr>
            <a:xfrm rot="5400000">
              <a:off x="5567660" y="4593285"/>
              <a:ext cx="777065" cy="376613"/>
            </a:xfrm>
            <a:prstGeom prst="leftArrow">
              <a:avLst>
                <a:gd name="adj1" fmla="val 50000"/>
                <a:gd name="adj2" fmla="val 96779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 dirty="0">
                <a:ea typeface="HG丸ｺﾞｼｯｸM-PRO" panose="020F0600000000000000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正方形/長方形 27">
                  <a:extLst>
                    <a:ext uri="{FF2B5EF4-FFF2-40B4-BE49-F238E27FC236}">
                      <a16:creationId xmlns:a16="http://schemas.microsoft.com/office/drawing/2014/main" id="{3A32D30F-74C8-4E7F-B3F4-F04969E1B6D0}"/>
                    </a:ext>
                  </a:extLst>
                </p:cNvPr>
                <p:cNvSpPr/>
                <p:nvPr/>
              </p:nvSpPr>
              <p:spPr>
                <a:xfrm>
                  <a:off x="5177821" y="4390700"/>
                  <a:ext cx="682173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4400" i="1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ja-JP" altLang="en-US" sz="3600" dirty="0"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28" name="正方形/長方形 27">
                  <a:extLst>
                    <a:ext uri="{FF2B5EF4-FFF2-40B4-BE49-F238E27FC236}">
                      <a16:creationId xmlns:a16="http://schemas.microsoft.com/office/drawing/2014/main" id="{3A32D30F-74C8-4E7F-B3F4-F04969E1B6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7821" y="4390700"/>
                  <a:ext cx="682173" cy="83099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7BE7F757-D305-4882-9D3B-9E77C9782A95}"/>
              </a:ext>
            </a:extLst>
          </p:cNvPr>
          <p:cNvSpPr/>
          <p:nvPr/>
        </p:nvSpPr>
        <p:spPr>
          <a:xfrm>
            <a:off x="1037069" y="5461630"/>
            <a:ext cx="6340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この形は、単振動の運動方程式の形になっていない。</a:t>
            </a:r>
          </a:p>
        </p:txBody>
      </p:sp>
    </p:spTree>
    <p:extLst>
      <p:ext uri="{BB962C8B-B14F-4D97-AF65-F5344CB8AC3E}">
        <p14:creationId xmlns:p14="http://schemas.microsoft.com/office/powerpoint/2010/main" val="191489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単振動の基本知識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</a:t>
            </a:fld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B7A17C00-28C4-423D-8B57-A03021D09BFE}"/>
              </a:ext>
            </a:extLst>
          </p:cNvPr>
          <p:cNvCxnSpPr/>
          <p:nvPr/>
        </p:nvCxnSpPr>
        <p:spPr>
          <a:xfrm>
            <a:off x="3318520" y="3156643"/>
            <a:ext cx="67687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楕円 6">
            <a:extLst>
              <a:ext uri="{FF2B5EF4-FFF2-40B4-BE49-F238E27FC236}">
                <a16:creationId xmlns:a16="http://schemas.microsoft.com/office/drawing/2014/main" id="{533CEB12-F987-4E2B-ABF4-2EE4727BB172}"/>
              </a:ext>
            </a:extLst>
          </p:cNvPr>
          <p:cNvSpPr/>
          <p:nvPr/>
        </p:nvSpPr>
        <p:spPr>
          <a:xfrm>
            <a:off x="4038600" y="1176423"/>
            <a:ext cx="3960440" cy="39604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3E84E6BB-2EF9-4C7D-8C87-D52785313C39}"/>
              </a:ext>
            </a:extLst>
          </p:cNvPr>
          <p:cNvSpPr/>
          <p:nvPr/>
        </p:nvSpPr>
        <p:spPr>
          <a:xfrm flipH="1">
            <a:off x="7908711" y="3080443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D2DCB9A2-86EB-4B71-862D-AA238C33BDB0}"/>
              </a:ext>
            </a:extLst>
          </p:cNvPr>
          <p:cNvSpPr/>
          <p:nvPr/>
        </p:nvSpPr>
        <p:spPr>
          <a:xfrm flipH="1">
            <a:off x="7756311" y="2263744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D4E4335D-899E-4DFF-B04C-23D1C8C53C85}"/>
              </a:ext>
            </a:extLst>
          </p:cNvPr>
          <p:cNvSpPr/>
          <p:nvPr/>
        </p:nvSpPr>
        <p:spPr>
          <a:xfrm flipH="1">
            <a:off x="7139721" y="1502918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AE740209-9FBF-4831-AE53-B78183F0AA84}"/>
              </a:ext>
            </a:extLst>
          </p:cNvPr>
          <p:cNvCxnSpPr>
            <a:cxnSpLocks/>
          </p:cNvCxnSpPr>
          <p:nvPr/>
        </p:nvCxnSpPr>
        <p:spPr>
          <a:xfrm>
            <a:off x="9655224" y="861060"/>
            <a:ext cx="0" cy="46285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右矢印 22">
            <a:extLst>
              <a:ext uri="{FF2B5EF4-FFF2-40B4-BE49-F238E27FC236}">
                <a16:creationId xmlns:a16="http://schemas.microsoft.com/office/drawing/2014/main" id="{927E14EC-DF6A-4DB6-8221-EF11D3A3ADFD}"/>
              </a:ext>
            </a:extLst>
          </p:cNvPr>
          <p:cNvSpPr/>
          <p:nvPr/>
        </p:nvSpPr>
        <p:spPr>
          <a:xfrm>
            <a:off x="2243177" y="1356443"/>
            <a:ext cx="792088" cy="3600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76EB5AEF-3F53-461B-915C-BC49FB4E765E}"/>
              </a:ext>
            </a:extLst>
          </p:cNvPr>
          <p:cNvSpPr/>
          <p:nvPr/>
        </p:nvSpPr>
        <p:spPr>
          <a:xfrm flipH="1">
            <a:off x="5947397" y="1092748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6BC1F62F-9F98-4A0A-AC1F-EBABF468AD47}"/>
              </a:ext>
            </a:extLst>
          </p:cNvPr>
          <p:cNvSpPr/>
          <p:nvPr/>
        </p:nvSpPr>
        <p:spPr>
          <a:xfrm flipH="1">
            <a:off x="4763457" y="1502918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2ECFE383-B31E-45E0-BA5D-629030CA2E99}"/>
              </a:ext>
            </a:extLst>
          </p:cNvPr>
          <p:cNvSpPr/>
          <p:nvPr/>
        </p:nvSpPr>
        <p:spPr>
          <a:xfrm flipH="1">
            <a:off x="4128907" y="2280195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D42C2F86-C0F9-4CD6-BEC7-66F36A9E84BD}"/>
              </a:ext>
            </a:extLst>
          </p:cNvPr>
          <p:cNvSpPr/>
          <p:nvPr/>
        </p:nvSpPr>
        <p:spPr>
          <a:xfrm flipH="1">
            <a:off x="3976507" y="3071917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9A76FE32-05FC-457F-86F1-F98D7BF91E5F}"/>
              </a:ext>
            </a:extLst>
          </p:cNvPr>
          <p:cNvSpPr/>
          <p:nvPr/>
        </p:nvSpPr>
        <p:spPr>
          <a:xfrm flipH="1">
            <a:off x="4128907" y="3918153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BB2D1E7D-B3AE-4FC0-8B99-148B8E243679}"/>
              </a:ext>
            </a:extLst>
          </p:cNvPr>
          <p:cNvSpPr/>
          <p:nvPr/>
        </p:nvSpPr>
        <p:spPr>
          <a:xfrm flipH="1">
            <a:off x="4783053" y="4666726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B2CF5675-9EEB-482E-B9E0-3B8EB8B11CBF}"/>
              </a:ext>
            </a:extLst>
          </p:cNvPr>
          <p:cNvSpPr/>
          <p:nvPr/>
        </p:nvSpPr>
        <p:spPr>
          <a:xfrm flipH="1">
            <a:off x="5947397" y="5060663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777C73C7-ABA3-4D28-9D62-B59892DF0A8C}"/>
              </a:ext>
            </a:extLst>
          </p:cNvPr>
          <p:cNvSpPr/>
          <p:nvPr/>
        </p:nvSpPr>
        <p:spPr>
          <a:xfrm flipH="1">
            <a:off x="7139721" y="4657969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E8BF9107-7B51-44F1-AB72-973405C4C1DD}"/>
              </a:ext>
            </a:extLst>
          </p:cNvPr>
          <p:cNvSpPr/>
          <p:nvPr/>
        </p:nvSpPr>
        <p:spPr>
          <a:xfrm flipH="1">
            <a:off x="7725111" y="3925921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4C1AEC68-9DA2-4FF6-8CA1-19974E8AEDF4}"/>
              </a:ext>
            </a:extLst>
          </p:cNvPr>
          <p:cNvSpPr/>
          <p:nvPr/>
        </p:nvSpPr>
        <p:spPr>
          <a:xfrm flipH="1">
            <a:off x="7908711" y="3080443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578C963A-E5A8-423A-ABA5-C6C90707F441}"/>
              </a:ext>
            </a:extLst>
          </p:cNvPr>
          <p:cNvSpPr/>
          <p:nvPr/>
        </p:nvSpPr>
        <p:spPr>
          <a:xfrm flipH="1">
            <a:off x="9383910" y="2269348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9222C092-B599-45F8-A5A8-26035E128EE3}"/>
              </a:ext>
            </a:extLst>
          </p:cNvPr>
          <p:cNvSpPr/>
          <p:nvPr/>
        </p:nvSpPr>
        <p:spPr>
          <a:xfrm flipH="1">
            <a:off x="9383929" y="1516166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46B24C5F-F9AE-4E63-933E-1DC349BC0BC3}"/>
              </a:ext>
            </a:extLst>
          </p:cNvPr>
          <p:cNvSpPr/>
          <p:nvPr/>
        </p:nvSpPr>
        <p:spPr>
          <a:xfrm flipH="1">
            <a:off x="9579024" y="1168948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5C2BB6B2-5ECC-4D1B-AC98-56EAF611ADC0}"/>
              </a:ext>
            </a:extLst>
          </p:cNvPr>
          <p:cNvSpPr/>
          <p:nvPr/>
        </p:nvSpPr>
        <p:spPr>
          <a:xfrm flipH="1">
            <a:off x="9731423" y="1516166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464C8068-F710-4C24-81C8-35A7D98D7787}"/>
              </a:ext>
            </a:extLst>
          </p:cNvPr>
          <p:cNvSpPr/>
          <p:nvPr/>
        </p:nvSpPr>
        <p:spPr>
          <a:xfrm flipH="1">
            <a:off x="9731423" y="2277712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EA4EBC1A-FCDB-4A36-9ADA-9E0D4B13D31E}"/>
              </a:ext>
            </a:extLst>
          </p:cNvPr>
          <p:cNvSpPr/>
          <p:nvPr/>
        </p:nvSpPr>
        <p:spPr>
          <a:xfrm flipH="1">
            <a:off x="9723755" y="3071917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BB4813A0-E7DF-47B8-83A9-08B6E40E8ADC}"/>
              </a:ext>
            </a:extLst>
          </p:cNvPr>
          <p:cNvSpPr/>
          <p:nvPr/>
        </p:nvSpPr>
        <p:spPr>
          <a:xfrm flipH="1">
            <a:off x="9733945" y="3915669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21AC4928-AE67-4537-AF9B-30956DD72545}"/>
              </a:ext>
            </a:extLst>
          </p:cNvPr>
          <p:cNvSpPr/>
          <p:nvPr/>
        </p:nvSpPr>
        <p:spPr>
          <a:xfrm flipH="1">
            <a:off x="9731423" y="4657969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986ED7F5-906F-478A-BB3B-0ED1BE69F1A0}"/>
              </a:ext>
            </a:extLst>
          </p:cNvPr>
          <p:cNvSpPr/>
          <p:nvPr/>
        </p:nvSpPr>
        <p:spPr>
          <a:xfrm flipH="1">
            <a:off x="9579023" y="4992607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BC5ABFFD-8567-4853-B588-B468AD3DEC50}"/>
              </a:ext>
            </a:extLst>
          </p:cNvPr>
          <p:cNvSpPr/>
          <p:nvPr/>
        </p:nvSpPr>
        <p:spPr>
          <a:xfrm flipH="1">
            <a:off x="9378433" y="4666726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557F3B4E-6547-42E7-9733-6CFD26706329}"/>
              </a:ext>
            </a:extLst>
          </p:cNvPr>
          <p:cNvSpPr/>
          <p:nvPr/>
        </p:nvSpPr>
        <p:spPr>
          <a:xfrm flipH="1">
            <a:off x="9378433" y="393392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2BBB729A-919C-4ED0-98DD-8DCCB4CC92BD}"/>
              </a:ext>
            </a:extLst>
          </p:cNvPr>
          <p:cNvSpPr/>
          <p:nvPr/>
        </p:nvSpPr>
        <p:spPr>
          <a:xfrm flipH="1">
            <a:off x="9378433" y="3057471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A281CF8A-99CF-4D10-AFF5-BB23384426D2}"/>
              </a:ext>
            </a:extLst>
          </p:cNvPr>
          <p:cNvCxnSpPr>
            <a:stCxn id="34" idx="0"/>
            <a:endCxn id="23" idx="4"/>
          </p:cNvCxnSpPr>
          <p:nvPr/>
        </p:nvCxnSpPr>
        <p:spPr>
          <a:xfrm flipV="1">
            <a:off x="9454634" y="2421749"/>
            <a:ext cx="5477" cy="6357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DA20DEB9-D1FE-41E9-BC00-5EFB77760907}"/>
              </a:ext>
            </a:extLst>
          </p:cNvPr>
          <p:cNvCxnSpPr/>
          <p:nvPr/>
        </p:nvCxnSpPr>
        <p:spPr>
          <a:xfrm flipV="1">
            <a:off x="9454633" y="1749500"/>
            <a:ext cx="0" cy="4591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9F052F27-E929-46EB-A410-43DD1DBFDDCC}"/>
              </a:ext>
            </a:extLst>
          </p:cNvPr>
          <p:cNvCxnSpPr/>
          <p:nvPr/>
        </p:nvCxnSpPr>
        <p:spPr>
          <a:xfrm flipV="1">
            <a:off x="9454633" y="1176423"/>
            <a:ext cx="0" cy="2983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71909625-893E-4BA8-900B-D542F00F88B4}"/>
              </a:ext>
            </a:extLst>
          </p:cNvPr>
          <p:cNvCxnSpPr/>
          <p:nvPr/>
        </p:nvCxnSpPr>
        <p:spPr>
          <a:xfrm>
            <a:off x="9902449" y="1174611"/>
            <a:ext cx="5388" cy="3001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87597602-23EA-45B2-AE36-71E5B4A416A7}"/>
              </a:ext>
            </a:extLst>
          </p:cNvPr>
          <p:cNvCxnSpPr/>
          <p:nvPr/>
        </p:nvCxnSpPr>
        <p:spPr>
          <a:xfrm>
            <a:off x="9896639" y="1760201"/>
            <a:ext cx="0" cy="4385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5D63104C-129F-4BED-A784-11EFE1CB147C}"/>
              </a:ext>
            </a:extLst>
          </p:cNvPr>
          <p:cNvCxnSpPr/>
          <p:nvPr/>
        </p:nvCxnSpPr>
        <p:spPr>
          <a:xfrm>
            <a:off x="9905143" y="2430113"/>
            <a:ext cx="0" cy="6273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1C95348F-A3E2-4945-AD53-B10108AA0307}"/>
              </a:ext>
            </a:extLst>
          </p:cNvPr>
          <p:cNvCxnSpPr/>
          <p:nvPr/>
        </p:nvCxnSpPr>
        <p:spPr>
          <a:xfrm>
            <a:off x="9905143" y="3288311"/>
            <a:ext cx="0" cy="6273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3783A3FB-A3B9-4F17-BFBC-BBC078D594BA}"/>
              </a:ext>
            </a:extLst>
          </p:cNvPr>
          <p:cNvCxnSpPr/>
          <p:nvPr/>
        </p:nvCxnSpPr>
        <p:spPr>
          <a:xfrm>
            <a:off x="9905143" y="4151487"/>
            <a:ext cx="0" cy="4385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208DB7B9-5A00-452A-96A5-7E3426A903FB}"/>
              </a:ext>
            </a:extLst>
          </p:cNvPr>
          <p:cNvCxnSpPr/>
          <p:nvPr/>
        </p:nvCxnSpPr>
        <p:spPr>
          <a:xfrm>
            <a:off x="9902449" y="4844879"/>
            <a:ext cx="5388" cy="3001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6F7ECFB0-B3D7-43D1-96EA-23250833E8C4}"/>
              </a:ext>
            </a:extLst>
          </p:cNvPr>
          <p:cNvCxnSpPr/>
          <p:nvPr/>
        </p:nvCxnSpPr>
        <p:spPr>
          <a:xfrm flipV="1">
            <a:off x="9454633" y="4827910"/>
            <a:ext cx="0" cy="2983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B9795A07-0075-4F74-8B8C-346FB7219486}"/>
              </a:ext>
            </a:extLst>
          </p:cNvPr>
          <p:cNvCxnSpPr/>
          <p:nvPr/>
        </p:nvCxnSpPr>
        <p:spPr>
          <a:xfrm flipV="1">
            <a:off x="9454022" y="4151486"/>
            <a:ext cx="0" cy="4591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38872248-055F-4763-98B0-AAEBA4E8BAC4}"/>
              </a:ext>
            </a:extLst>
          </p:cNvPr>
          <p:cNvCxnSpPr/>
          <p:nvPr/>
        </p:nvCxnSpPr>
        <p:spPr>
          <a:xfrm flipV="1">
            <a:off x="9457725" y="3254035"/>
            <a:ext cx="5477" cy="6357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DB3DF251-0998-4F8E-BEAF-AFFA4C2B01A5}"/>
              </a:ext>
            </a:extLst>
          </p:cNvPr>
          <p:cNvSpPr/>
          <p:nvPr/>
        </p:nvSpPr>
        <p:spPr>
          <a:xfrm>
            <a:off x="511370" y="2702580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射影</a:t>
            </a:r>
            <a:endParaRPr lang="ja-JP" altLang="en-US" sz="6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84F65200-681A-487B-BB3D-E2E3630AA3D4}"/>
              </a:ext>
            </a:extLst>
          </p:cNvPr>
          <p:cNvSpPr/>
          <p:nvPr/>
        </p:nvSpPr>
        <p:spPr>
          <a:xfrm>
            <a:off x="520270" y="5217695"/>
            <a:ext cx="108542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等速円運動している物体の影をスクリーンに映す。</a:t>
            </a:r>
            <a:endParaRPr lang="en-US" altLang="ja-JP" sz="32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この影のような周期的な運動を（　　　　　　）という。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75F945DC-4177-4EC1-99EB-D5A5DBECAB98}"/>
              </a:ext>
            </a:extLst>
          </p:cNvPr>
          <p:cNvSpPr/>
          <p:nvPr/>
        </p:nvSpPr>
        <p:spPr>
          <a:xfrm>
            <a:off x="7200081" y="5663490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単振動</a:t>
            </a:r>
          </a:p>
        </p:txBody>
      </p:sp>
    </p:spTree>
    <p:extLst>
      <p:ext uri="{BB962C8B-B14F-4D97-AF65-F5344CB8AC3E}">
        <p14:creationId xmlns:p14="http://schemas.microsoft.com/office/powerpoint/2010/main" val="42803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鉛直ばね振り子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30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C6E3CD58-322E-4A5D-AE61-BF869C6CD26E}"/>
                  </a:ext>
                </a:extLst>
              </p:cNvPr>
              <p:cNvSpPr/>
              <p:nvPr/>
            </p:nvSpPr>
            <p:spPr>
              <a:xfrm>
                <a:off x="3575720" y="4293096"/>
                <a:ext cx="6790642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6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6600" b="1" i="1">
                          <a:latin typeface="Cambria Math" panose="02040503050406030204" pitchFamily="18" charset="0"/>
                        </a:rPr>
                        <m:t>𝒌𝒙</m:t>
                      </m:r>
                      <m:r>
                        <a:rPr lang="en-US" altLang="ja-JP" sz="6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6600" b="1" i="1">
                          <a:latin typeface="Cambria Math" panose="02040503050406030204" pitchFamily="18" charset="0"/>
                        </a:rPr>
                        <m:t>𝒎𝒈</m:t>
                      </m:r>
                      <m:r>
                        <a:rPr lang="en-US" altLang="ja-JP" sz="6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6600" b="1" i="1">
                          <a:latin typeface="Cambria Math" panose="02040503050406030204" pitchFamily="18" charset="0"/>
                        </a:rPr>
                        <m:t>𝒎𝒂</m:t>
                      </m:r>
                    </m:oMath>
                  </m:oMathPara>
                </a14:m>
                <a:endParaRPr lang="ja-JP" altLang="en-US" sz="6600" b="1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C6E3CD58-322E-4A5D-AE61-BF869C6CD2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20" y="4293096"/>
                <a:ext cx="6790642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240ABCFF-1539-4AD8-AC4E-93923745448B}"/>
                  </a:ext>
                </a:extLst>
              </p:cNvPr>
              <p:cNvSpPr/>
              <p:nvPr/>
            </p:nvSpPr>
            <p:spPr>
              <a:xfrm>
                <a:off x="2207568" y="3645025"/>
                <a:ext cx="1850186" cy="2215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3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ja-JP" altLang="en-US" sz="138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240ABCFF-1539-4AD8-AC4E-939237454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3645025"/>
                <a:ext cx="1850186" cy="22159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ECEFF70-C7B7-4215-8514-17E398275DC7}"/>
              </a:ext>
            </a:extLst>
          </p:cNvPr>
          <p:cNvSpPr/>
          <p:nvPr/>
        </p:nvSpPr>
        <p:spPr>
          <a:xfrm>
            <a:off x="4223792" y="5373216"/>
            <a:ext cx="6853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この形は、まだ単振動の運動方程式の形になっていない。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0EAAC9E-1D6B-4616-B7C7-A569F01FB0FC}"/>
              </a:ext>
            </a:extLst>
          </p:cNvPr>
          <p:cNvSpPr/>
          <p:nvPr/>
        </p:nvSpPr>
        <p:spPr>
          <a:xfrm>
            <a:off x="2729544" y="1158710"/>
            <a:ext cx="7848872" cy="28803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A8212932-099A-4920-B2A0-81E511BB43CF}"/>
                  </a:ext>
                </a:extLst>
              </p:cNvPr>
              <p:cNvSpPr/>
              <p:nvPr/>
            </p:nvSpPr>
            <p:spPr>
              <a:xfrm>
                <a:off x="3323871" y="2000564"/>
                <a:ext cx="6203365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9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ja-JP" sz="9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altLang="ja-JP" sz="9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9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9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ja-JP" altLang="en-US" sz="96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A8212932-099A-4920-B2A0-81E511BB43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871" y="2000564"/>
                <a:ext cx="6203365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タイトル 1">
            <a:extLst>
              <a:ext uri="{FF2B5EF4-FFF2-40B4-BE49-F238E27FC236}">
                <a16:creationId xmlns:a16="http://schemas.microsoft.com/office/drawing/2014/main" id="{F822CB64-92F1-4F65-BF1D-330006B5742E}"/>
              </a:ext>
            </a:extLst>
          </p:cNvPr>
          <p:cNvSpPr txBox="1">
            <a:spLocks/>
          </p:cNvSpPr>
          <p:nvPr/>
        </p:nvSpPr>
        <p:spPr>
          <a:xfrm>
            <a:off x="2904343" y="1247781"/>
            <a:ext cx="7499274" cy="8488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ea typeface="HG丸ｺﾞｼｯｸM-PRO" panose="020F0600000000000000" pitchFamily="50" charset="-128"/>
              </a:rPr>
              <a:t>※</a:t>
            </a:r>
            <a:r>
              <a:rPr lang="ja-JP" altLang="en-US" dirty="0">
                <a:ea typeface="HG丸ｺﾞｼｯｸM-PRO" panose="020F0600000000000000" pitchFamily="50" charset="-128"/>
              </a:rPr>
              <a:t>重要知識 ＜単振動の方程式の形＞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B3BB958-E27F-46E5-9D30-D7BF58CEC548}"/>
              </a:ext>
            </a:extLst>
          </p:cNvPr>
          <p:cNvSpPr/>
          <p:nvPr/>
        </p:nvSpPr>
        <p:spPr>
          <a:xfrm>
            <a:off x="4142342" y="3163756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ea typeface="HG丸ｺﾞｼｯｸM-PRO" panose="020F0600000000000000" pitchFamily="50" charset="-128"/>
              </a:rPr>
              <a:t>（復元力）</a:t>
            </a:r>
          </a:p>
        </p:txBody>
      </p:sp>
    </p:spTree>
    <p:extLst>
      <p:ext uri="{BB962C8B-B14F-4D97-AF65-F5344CB8AC3E}">
        <p14:creationId xmlns:p14="http://schemas.microsoft.com/office/powerpoint/2010/main" val="130984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鉛直ばね振り子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F74039CC-EFCE-4B8E-8BA4-9AAF382FE7CC}"/>
                  </a:ext>
                </a:extLst>
              </p:cNvPr>
              <p:cNvSpPr/>
              <p:nvPr/>
            </p:nvSpPr>
            <p:spPr>
              <a:xfrm>
                <a:off x="529051" y="930557"/>
                <a:ext cx="478297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4800" i="1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n-US" altLang="ja-JP" sz="4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4800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altLang="ja-JP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4800" i="1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ja-JP" altLang="en-US" sz="48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F74039CC-EFCE-4B8E-8BA4-9AAF382FE7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1" y="930557"/>
                <a:ext cx="478297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2999903C-FD64-43F8-8FAC-6AFDEDE2DE8E}"/>
                  </a:ext>
                </a:extLst>
              </p:cNvPr>
              <p:cNvSpPr/>
              <p:nvPr/>
            </p:nvSpPr>
            <p:spPr>
              <a:xfrm>
                <a:off x="684087" y="2660393"/>
                <a:ext cx="534428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n-US" altLang="ja-JP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−(−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altLang="ja-JP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ja-JP" altLang="en-US" sz="44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2999903C-FD64-43F8-8FAC-6AFDEDE2DE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87" y="2660393"/>
                <a:ext cx="5344284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A4169F18-FB57-40DC-B010-61D856465864}"/>
                  </a:ext>
                </a:extLst>
              </p:cNvPr>
              <p:cNvSpPr/>
              <p:nvPr/>
            </p:nvSpPr>
            <p:spPr>
              <a:xfrm>
                <a:off x="787064" y="3624455"/>
                <a:ext cx="524130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→−</m:t>
                      </m:r>
                      <m:r>
                        <a:rPr lang="en-US" altLang="ja-JP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ja-JP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ja-JP" altLang="en-US" sz="44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A4169F18-FB57-40DC-B010-61D8564658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64" y="3624455"/>
                <a:ext cx="524130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15A533FB-B7F2-436C-A9B5-353C619FF1FE}"/>
                  </a:ext>
                </a:extLst>
              </p:cNvPr>
              <p:cNvSpPr/>
              <p:nvPr/>
            </p:nvSpPr>
            <p:spPr>
              <a:xfrm>
                <a:off x="529051" y="4606022"/>
                <a:ext cx="607031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dirty="0">
                    <a:solidFill>
                      <a:srgbClr val="FF0000"/>
                    </a:solidFill>
                    <a:ea typeface="HG丸ｺﾞｼｯｸM-PRO" panose="020F0600000000000000" pitchFamily="50" charset="-128"/>
                  </a:rPr>
                  <a:t>変数</a:t>
                </a:r>
                <a14:m>
                  <m:oMath xmlns:m="http://schemas.openxmlformats.org/officeDocument/2006/math"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変換</m:t>
                    </m:r>
                    <m:r>
                      <a:rPr lang="en-US" altLang="ja-JP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ja-JP" altLang="en-US" sz="4000" i="1">
                        <a:latin typeface="Cambria Math" panose="02040503050406030204" pitchFamily="18" charset="0"/>
                      </a:rPr>
                      <m:t>と</m:t>
                    </m:r>
                  </m:oMath>
                </a14:m>
                <a:r>
                  <a:rPr lang="ja-JP" altLang="en-US" sz="4000" dirty="0">
                    <a:ea typeface="HG丸ｺﾞｼｯｸM-PRO" panose="020F0600000000000000" pitchFamily="50" charset="-128"/>
                  </a:rPr>
                  <a:t>おく</a:t>
                </a:r>
                <a:endParaRPr lang="ja-JP" altLang="en-US" sz="48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15A533FB-B7F2-436C-A9B5-353C619FF1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1" y="4606022"/>
                <a:ext cx="6070316" cy="707886"/>
              </a:xfrm>
              <a:prstGeom prst="rect">
                <a:avLst/>
              </a:prstGeom>
              <a:blipFill>
                <a:blip r:embed="rId5"/>
                <a:stretch>
                  <a:fillRect l="-3614" t="-20690" r="-2410" b="-310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3E86EBBF-14B6-4CC7-A153-6CC2513B1793}"/>
                  </a:ext>
                </a:extLst>
              </p:cNvPr>
              <p:cNvSpPr/>
              <p:nvPr/>
            </p:nvSpPr>
            <p:spPr>
              <a:xfrm>
                <a:off x="1343042" y="1848556"/>
                <a:ext cx="425751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en-US" altLang="ja-JP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ja-JP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ja-JP" alt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を</m:t>
                    </m:r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ea typeface="HG丸ｺﾞｼｯｸM-PRO" panose="020F0600000000000000" pitchFamily="50" charset="-128"/>
                  </a:rPr>
                  <a:t>代入</a:t>
                </a:r>
                <a:endParaRPr lang="ja-JP" altLang="en-US" sz="40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3E86EBBF-14B6-4CC7-A153-6CC2513B17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42" y="1848556"/>
                <a:ext cx="4257512" cy="707886"/>
              </a:xfrm>
              <a:prstGeom prst="rect">
                <a:avLst/>
              </a:prstGeom>
              <a:blipFill>
                <a:blip r:embed="rId6"/>
                <a:stretch>
                  <a:fillRect t="-20690" r="-4006" b="-310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E03783B4-DAEB-434B-AFFA-0E8D3DABA49D}"/>
                  </a:ext>
                </a:extLst>
              </p:cNvPr>
              <p:cNvSpPr/>
              <p:nvPr/>
            </p:nvSpPr>
            <p:spPr>
              <a:xfrm>
                <a:off x="2495600" y="5353486"/>
                <a:ext cx="396948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𝑘𝑋</m:t>
                      </m:r>
                      <m:r>
                        <a:rPr lang="en-US" altLang="ja-JP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6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ja-JP" altLang="en-US" sz="60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E03783B4-DAEB-434B-AFFA-0E8D3DABA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00" y="5353486"/>
                <a:ext cx="3969484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00CFA99-B1DB-4CDE-8AF3-7C8ED0FD6F43}"/>
              </a:ext>
            </a:extLst>
          </p:cNvPr>
          <p:cNvSpPr/>
          <p:nvPr/>
        </p:nvSpPr>
        <p:spPr>
          <a:xfrm>
            <a:off x="7032104" y="3921439"/>
            <a:ext cx="4824536" cy="185751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ea typeface="HG丸ｺﾞｼｯｸM-PRO" panose="020F0600000000000000" pitchFamily="50" charset="-128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E8CC4F09-741C-4089-8461-11382ECD9267}"/>
              </a:ext>
            </a:extLst>
          </p:cNvPr>
          <p:cNvSpPr txBox="1">
            <a:spLocks/>
          </p:cNvSpPr>
          <p:nvPr/>
        </p:nvSpPr>
        <p:spPr>
          <a:xfrm>
            <a:off x="7176230" y="3942270"/>
            <a:ext cx="4418201" cy="8488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dirty="0">
                <a:ea typeface="HG丸ｺﾞｼｯｸM-PRO" panose="020F0600000000000000" pitchFamily="50" charset="-128"/>
              </a:rPr>
              <a:t>※</a:t>
            </a:r>
            <a:r>
              <a:rPr lang="ja-JP" altLang="en-US" sz="2000" dirty="0">
                <a:ea typeface="HG丸ｺﾞｼｯｸM-PRO" panose="020F0600000000000000" pitchFamily="50" charset="-128"/>
              </a:rPr>
              <a:t>重要知識 ＜単振動の方程式の形＞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2661C33F-3F8A-42EC-BADE-B33392E26281}"/>
                  </a:ext>
                </a:extLst>
              </p:cNvPr>
              <p:cNvSpPr/>
              <p:nvPr/>
            </p:nvSpPr>
            <p:spPr>
              <a:xfrm>
                <a:off x="7412770" y="4670792"/>
                <a:ext cx="394511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6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ja-JP" sz="6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altLang="ja-JP" sz="6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6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6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ja-JP" altLang="en-US" sz="60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2661C33F-3F8A-42EC-BADE-B33392E26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770" y="4670792"/>
                <a:ext cx="3945119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F67AA799-47F2-48A0-8D2A-9913D98EFDBF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6465084" y="5210757"/>
            <a:ext cx="855052" cy="6505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36B90AE-CA8A-46E2-A058-4DE083E2F850}"/>
              </a:ext>
            </a:extLst>
          </p:cNvPr>
          <p:cNvSpPr/>
          <p:nvPr/>
        </p:nvSpPr>
        <p:spPr>
          <a:xfrm>
            <a:off x="7536160" y="5878002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単振動の公式が使える。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949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 animBg="1"/>
      <p:bldP spid="13" grpId="0"/>
      <p:bldP spid="14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鉛直ばね振り子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CA86E64-2E7F-4D4C-8B70-9E88F7F88C33}"/>
              </a:ext>
            </a:extLst>
          </p:cNvPr>
          <p:cNvSpPr/>
          <p:nvPr/>
        </p:nvSpPr>
        <p:spPr>
          <a:xfrm>
            <a:off x="6096000" y="3212976"/>
            <a:ext cx="5019145" cy="302137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F6E7CACD-8025-4B27-9B48-9A63C519BD55}"/>
                  </a:ext>
                </a:extLst>
              </p:cNvPr>
              <p:cNvSpPr/>
              <p:nvPr/>
            </p:nvSpPr>
            <p:spPr>
              <a:xfrm>
                <a:off x="995827" y="1395646"/>
                <a:ext cx="360457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ja-JP" altLang="en-US" sz="44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ja-JP" altLang="en-US" sz="44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44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F6E7CACD-8025-4B27-9B48-9A63C519B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827" y="1395646"/>
                <a:ext cx="3604577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55F3348C-BDA3-43C0-AFB5-FE21F337935F}"/>
                  </a:ext>
                </a:extLst>
              </p:cNvPr>
              <p:cNvSpPr/>
              <p:nvPr/>
            </p:nvSpPr>
            <p:spPr>
              <a:xfrm>
                <a:off x="911424" y="2003126"/>
                <a:ext cx="4392488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ja-JP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4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ja-JP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ja-JP" altLang="en-US" sz="44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ja-JP" sz="4400" i="1" dirty="0">
                  <a:latin typeface="Cambria Math" panose="02040503050406030204" pitchFamily="18" charset="0"/>
                  <a:ea typeface="HG丸ｺﾞｼｯｸM-PRO" panose="020F0600000000000000" pitchFamily="50" charset="-128"/>
                </a:endParaRPr>
              </a:p>
              <a:p>
                <a:r>
                  <a:rPr lang="en-US" altLang="ja-JP" sz="4400" dirty="0">
                    <a:ea typeface="HG丸ｺﾞｼｯｸM-PRO" panose="020F0600000000000000" pitchFamily="50" charset="-128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ja-JP" sz="4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44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ja-JP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4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altLang="ja-JP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ja-JP" altLang="en-US" sz="44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55F3348C-BDA3-43C0-AFB5-FE21F3379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4" y="2003126"/>
                <a:ext cx="4392488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97F52A46-57FA-458E-9286-309B96042919}"/>
                  </a:ext>
                </a:extLst>
              </p:cNvPr>
              <p:cNvSpPr/>
              <p:nvPr/>
            </p:nvSpPr>
            <p:spPr>
              <a:xfrm>
                <a:off x="723268" y="658139"/>
                <a:ext cx="3203506" cy="8104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000" i="1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𝐴𝑠𝑖𝑛</m:t>
                      </m:r>
                      <m:r>
                        <a:rPr lang="ja-JP" altLang="en-US" sz="40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40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97F52A46-57FA-458E-9286-309B96042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68" y="658139"/>
                <a:ext cx="3203506" cy="8104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95EEE889-3975-4B9A-8E73-805EA3C48800}"/>
                  </a:ext>
                </a:extLst>
              </p:cNvPr>
              <p:cNvSpPr/>
              <p:nvPr/>
            </p:nvSpPr>
            <p:spPr>
              <a:xfrm>
                <a:off x="6405381" y="3955643"/>
                <a:ext cx="391799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4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ja-JP" altLang="en-US" sz="48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48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ja-JP" altLang="en-US" sz="48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48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48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95EEE889-3975-4B9A-8E73-805EA3C488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381" y="3955643"/>
                <a:ext cx="3917996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89D7E3A7-8883-471E-B048-1C811EC7565D}"/>
                  </a:ext>
                </a:extLst>
              </p:cNvPr>
              <p:cNvSpPr/>
              <p:nvPr/>
            </p:nvSpPr>
            <p:spPr>
              <a:xfrm>
                <a:off x="6405381" y="4664685"/>
                <a:ext cx="467665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48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ja-JP" sz="4800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ja-JP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4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ja-JP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48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ja-JP" altLang="en-US" sz="48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48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ja-JP" sz="4800" i="1" dirty="0">
                  <a:latin typeface="Cambria Math" panose="02040503050406030204" pitchFamily="18" charset="0"/>
                  <a:ea typeface="HG丸ｺﾞｼｯｸM-PRO" panose="020F0600000000000000" pitchFamily="50" charset="-128"/>
                </a:endParaRPr>
              </a:p>
              <a:p>
                <a:r>
                  <a:rPr lang="en-US" altLang="ja-JP" sz="4800" dirty="0">
                    <a:ea typeface="HG丸ｺﾞｼｯｸM-PRO" panose="020F0600000000000000" pitchFamily="50" charset="-128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ja-JP" sz="4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48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ja-JP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4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altLang="ja-JP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ja-JP" altLang="en-US" sz="48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89D7E3A7-8883-471E-B048-1C811EC756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381" y="4664685"/>
                <a:ext cx="4676650" cy="1569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68899CC7-F740-4921-8D65-B712454AAD01}"/>
                  </a:ext>
                </a:extLst>
              </p:cNvPr>
              <p:cNvSpPr/>
              <p:nvPr/>
            </p:nvSpPr>
            <p:spPr>
              <a:xfrm>
                <a:off x="6096000" y="3212976"/>
                <a:ext cx="3568156" cy="8822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400" i="1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𝐴𝑠𝑖𝑛</m:t>
                      </m:r>
                      <m:r>
                        <a:rPr lang="ja-JP" altLang="en-US" sz="44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44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68899CC7-F740-4921-8D65-B712454AAD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212976"/>
                <a:ext cx="3568156" cy="882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右矢印 11">
            <a:extLst>
              <a:ext uri="{FF2B5EF4-FFF2-40B4-BE49-F238E27FC236}">
                <a16:creationId xmlns:a16="http://schemas.microsoft.com/office/drawing/2014/main" id="{79BFD2AA-0F2B-445B-BFD8-2E5AC2601E8B}"/>
              </a:ext>
            </a:extLst>
          </p:cNvPr>
          <p:cNvSpPr/>
          <p:nvPr/>
        </p:nvSpPr>
        <p:spPr>
          <a:xfrm>
            <a:off x="4134045" y="4321489"/>
            <a:ext cx="1545846" cy="85938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05A335BC-90C1-43E6-8167-E6A047EDBE14}"/>
                  </a:ext>
                </a:extLst>
              </p:cNvPr>
              <p:cNvSpPr/>
              <p:nvPr/>
            </p:nvSpPr>
            <p:spPr>
              <a:xfrm>
                <a:off x="1206980" y="3978483"/>
                <a:ext cx="3299301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3200" dirty="0">
                    <a:solidFill>
                      <a:srgbClr val="FF0000"/>
                    </a:solidFill>
                    <a:ea typeface="HG丸ｺﾞｼｯｸM-PRO" panose="020F0600000000000000" pitchFamily="50" charset="-128"/>
                  </a:rPr>
                  <a:t>変数</a:t>
                </a:r>
                <a14:m>
                  <m:oMath xmlns:m="http://schemas.openxmlformats.org/officeDocument/2006/math">
                    <m:r>
                      <a:rPr lang="ja-JP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変換し</m:t>
                    </m:r>
                    <m:r>
                      <a:rPr lang="ja-JP" alt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たので</m:t>
                    </m:r>
                  </m:oMath>
                </a14:m>
                <a:endParaRPr lang="en-US" altLang="ja-JP" sz="3200" i="1" dirty="0">
                  <a:solidFill>
                    <a:srgbClr val="FF0000"/>
                  </a:solidFill>
                  <a:latin typeface="Cambria Math" panose="02040503050406030204" pitchFamily="18" charset="0"/>
                  <a:ea typeface="HG丸ｺﾞｼｯｸM-PRO" panose="020F0600000000000000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ja-JP" altLang="en-US" sz="40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05A335BC-90C1-43E6-8167-E6A047EDBE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980" y="3978483"/>
                <a:ext cx="3299301" cy="1077218"/>
              </a:xfrm>
              <a:prstGeom prst="rect">
                <a:avLst/>
              </a:prstGeom>
              <a:blipFill>
                <a:blip r:embed="rId8"/>
                <a:stretch>
                  <a:fillRect l="-4806" t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8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3" grpId="0"/>
      <p:bldP spid="14" grpId="0" animBg="1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鉛直ばね振り子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89EC5268-711C-4485-9108-8F054CC88A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4545" y="2494993"/>
                <a:ext cx="4120729" cy="576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sz="6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60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ja-JP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6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altLang="ja-JP" sz="6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6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ja-JP" altLang="en-US" sz="6000" dirty="0">
                    <a:ea typeface="HG丸ｺﾞｼｯｸM-PRO" panose="020F0600000000000000" pitchFamily="50" charset="-128"/>
                  </a:rPr>
                  <a:t>を代入</a:t>
                </a:r>
              </a:p>
            </p:txBody>
          </p:sp>
        </mc:Choice>
        <mc:Fallback xmlns="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89EC5268-711C-4485-9108-8F054CC88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45" y="2494993"/>
                <a:ext cx="4120729" cy="576064"/>
              </a:xfrm>
              <a:prstGeom prst="rect">
                <a:avLst/>
              </a:prstGeom>
              <a:blipFill>
                <a:blip r:embed="rId2"/>
                <a:stretch>
                  <a:fillRect t="-43158" b="-3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B4125B63-9EA8-4F15-A966-5C2473DD06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0402" y="1645563"/>
                <a:ext cx="3037243" cy="79078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HG丸ｺﾞｼｯｸM-PRO" panose="020F0600000000000000" pitchFamily="50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HG丸ｺﾞｼｯｸM-PRO" panose="020F0600000000000000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HG丸ｺﾞｼｯｸM-PRO" panose="020F0600000000000000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HG丸ｺﾞｼｯｸM-PRO" panose="020F0600000000000000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HG丸ｺﾞｼｯｸM-PRO" panose="020F0600000000000000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4000" i="1" smtClean="0">
                          <a:latin typeface="Cambria Math" panose="02040503050406030204" pitchFamily="18" charset="0"/>
                        </a:rPr>
                        <m:t>𝑘𝑋</m:t>
                      </m:r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7" name="コンテンツ プレースホルダー 2">
                <a:extLst>
                  <a:ext uri="{FF2B5EF4-FFF2-40B4-BE49-F238E27FC236}">
                    <a16:creationId xmlns:a16="http://schemas.microsoft.com/office/drawing/2014/main" id="{B4125B63-9EA8-4F15-A966-5C2473DD0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402" y="1645563"/>
                <a:ext cx="3037243" cy="7907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2">
                <a:extLst>
                  <a:ext uri="{FF2B5EF4-FFF2-40B4-BE49-F238E27FC236}">
                    <a16:creationId xmlns:a16="http://schemas.microsoft.com/office/drawing/2014/main" id="{4ED5A337-562C-402B-BD51-138644DC5D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63308" y="3283589"/>
                <a:ext cx="3888432" cy="7482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𝑘𝑋</m:t>
                      </m:r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ja-JP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ja-JP" altLang="en-US" sz="4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ja-JP" altLang="en-US" sz="40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" name="コンテンツ プレースホルダー 2">
                <a:extLst>
                  <a:ext uri="{FF2B5EF4-FFF2-40B4-BE49-F238E27FC236}">
                    <a16:creationId xmlns:a16="http://schemas.microsoft.com/office/drawing/2014/main" id="{4ED5A337-562C-402B-BD51-138644DC5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308" y="3283589"/>
                <a:ext cx="3888432" cy="7482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コンテンツ プレースホルダー 2">
                <a:extLst>
                  <a:ext uri="{FF2B5EF4-FFF2-40B4-BE49-F238E27FC236}">
                    <a16:creationId xmlns:a16="http://schemas.microsoft.com/office/drawing/2014/main" id="{41DF83C4-69D4-4219-B268-AFFB3C402B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13470" y="4174692"/>
                <a:ext cx="2850962" cy="7482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ja-JP" altLang="en-US" sz="4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40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" name="コンテンツ プレースホルダー 2">
                <a:extLst>
                  <a:ext uri="{FF2B5EF4-FFF2-40B4-BE49-F238E27FC236}">
                    <a16:creationId xmlns:a16="http://schemas.microsoft.com/office/drawing/2014/main" id="{41DF83C4-69D4-4219-B268-AFFB3C402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470" y="4174692"/>
                <a:ext cx="2850962" cy="7482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コンテンツ プレースホルダー 2">
                <a:extLst>
                  <a:ext uri="{FF2B5EF4-FFF2-40B4-BE49-F238E27FC236}">
                    <a16:creationId xmlns:a16="http://schemas.microsoft.com/office/drawing/2014/main" id="{42C8C0A2-C66D-4924-9426-0760925EA7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84658" y="4900194"/>
                <a:ext cx="2850963" cy="18722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ja-JP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4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ja-JP" altLang="en-US" sz="40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0" name="コンテンツ プレースホルダー 2">
                <a:extLst>
                  <a:ext uri="{FF2B5EF4-FFF2-40B4-BE49-F238E27FC236}">
                    <a16:creationId xmlns:a16="http://schemas.microsoft.com/office/drawing/2014/main" id="{42C8C0A2-C66D-4924-9426-0760925EA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658" y="4900194"/>
                <a:ext cx="2850963" cy="18722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コンテンツ プレースホルダー 2">
                <a:extLst>
                  <a:ext uri="{FF2B5EF4-FFF2-40B4-BE49-F238E27FC236}">
                    <a16:creationId xmlns:a16="http://schemas.microsoft.com/office/drawing/2014/main" id="{B0FE7126-DBD8-493A-84D4-B8A73C3BDD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27858" y="4540688"/>
                <a:ext cx="3052074" cy="20566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40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ja-JP" altLang="en-US" sz="40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4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4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altLang="ja-JP" sz="4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ja-JP" altLang="en-US" sz="40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1" name="コンテンツ プレースホルダー 2">
                <a:extLst>
                  <a:ext uri="{FF2B5EF4-FFF2-40B4-BE49-F238E27FC236}">
                    <a16:creationId xmlns:a16="http://schemas.microsoft.com/office/drawing/2014/main" id="{B0FE7126-DBD8-493A-84D4-B8A73C3BD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858" y="4540688"/>
                <a:ext cx="3052074" cy="2056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76B1222B-205D-42A1-8FD0-6C7D7340FEE1}"/>
                  </a:ext>
                </a:extLst>
              </p:cNvPr>
              <p:cNvSpPr/>
              <p:nvPr/>
            </p:nvSpPr>
            <p:spPr>
              <a:xfrm>
                <a:off x="580733" y="883369"/>
                <a:ext cx="746813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3200" dirty="0">
                    <a:ea typeface="HG丸ｺﾞｼｯｸM-PRO" panose="020F0600000000000000" pitchFamily="50" charset="-128"/>
                  </a:rPr>
                  <a:t>運動方程式から、角振動数</a:t>
                </a:r>
                <a14:m>
                  <m:oMath xmlns:m="http://schemas.openxmlformats.org/officeDocument/2006/math">
                    <m:r>
                      <a:rPr lang="ja-JP" altLang="en-US" sz="3200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ja-JP" altLang="en-US" sz="3200" dirty="0">
                    <a:ea typeface="HG丸ｺﾞｼｯｸM-PRO" panose="020F0600000000000000" pitchFamily="50" charset="-128"/>
                  </a:rPr>
                  <a:t>を求める。</a:t>
                </a:r>
                <a:endPara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76B1222B-205D-42A1-8FD0-6C7D7340FE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33" y="883369"/>
                <a:ext cx="7468135" cy="584775"/>
              </a:xfrm>
              <a:prstGeom prst="rect">
                <a:avLst/>
              </a:prstGeom>
              <a:blipFill>
                <a:blip r:embed="rId8"/>
                <a:stretch>
                  <a:fillRect l="-2041" t="-16667" r="-1388" b="-302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B16CE7F-F674-4A72-BD3A-A10483E3C49E}"/>
              </a:ext>
            </a:extLst>
          </p:cNvPr>
          <p:cNvSpPr/>
          <p:nvPr/>
        </p:nvSpPr>
        <p:spPr>
          <a:xfrm>
            <a:off x="7983812" y="3657711"/>
            <a:ext cx="39655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＜まとめ＞</a:t>
            </a:r>
          </a:p>
          <a:p>
            <a:r>
              <a:rPr lang="ja-JP" altLang="en-US" sz="28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鉛直ばね振り子は、振動の中心がずれるだけで、水平ばね振り子と同じように扱うことができる。</a:t>
            </a:r>
            <a:endParaRPr lang="ja-JP" altLang="en-US" sz="4400" dirty="0">
              <a:solidFill>
                <a:srgbClr val="FF0000"/>
              </a:solidFill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2990A8DD-75B3-4352-835C-77863158609D}"/>
                  </a:ext>
                </a:extLst>
              </p:cNvPr>
              <p:cNvSpPr/>
              <p:nvPr/>
            </p:nvSpPr>
            <p:spPr>
              <a:xfrm>
                <a:off x="8175939" y="1554699"/>
                <a:ext cx="2168992" cy="791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ja-JP" altLang="en-US" sz="32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ja-JP" altLang="en-US" sz="3200" i="1"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ja-JP" altLang="en-US" sz="3200" dirty="0">
                    <a:ea typeface="HG丸ｺﾞｼｯｸM-PRO" panose="020F0600000000000000" pitchFamily="50" charset="-128"/>
                  </a:rPr>
                  <a:t>より</a:t>
                </a: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2990A8DD-75B3-4352-835C-7786315860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939" y="1554699"/>
                <a:ext cx="2168992" cy="791370"/>
              </a:xfrm>
              <a:prstGeom prst="rect">
                <a:avLst/>
              </a:prstGeom>
              <a:blipFill>
                <a:blip r:embed="rId9"/>
                <a:stretch>
                  <a:fillRect t="-1538" r="-6461" b="-69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192E074F-8740-47CD-92C8-2686DB2DDD2D}"/>
                  </a:ext>
                </a:extLst>
              </p:cNvPr>
              <p:cNvSpPr/>
              <p:nvPr/>
            </p:nvSpPr>
            <p:spPr>
              <a:xfrm>
                <a:off x="8737168" y="2382584"/>
                <a:ext cx="2204257" cy="10944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altLang="ja-JP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ja-JP" altLang="en-US" sz="32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192E074F-8740-47CD-92C8-2686DB2DDD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168" y="2382584"/>
                <a:ext cx="2204257" cy="10944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83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鉛直ばね振り子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34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9FCFC8F1-7CCE-455F-BB29-0C232328E570}"/>
                  </a:ext>
                </a:extLst>
              </p:cNvPr>
              <p:cNvSpPr/>
              <p:nvPr/>
            </p:nvSpPr>
            <p:spPr>
              <a:xfrm>
                <a:off x="838200" y="696444"/>
                <a:ext cx="461171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ja-JP" altLang="en-US" sz="44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9FCFC8F1-7CCE-455F-BB29-0C232328E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96444"/>
                <a:ext cx="4611711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C7F030B-DBEB-49FC-8A77-0287EB810197}"/>
              </a:ext>
            </a:extLst>
          </p:cNvPr>
          <p:cNvSpPr/>
          <p:nvPr/>
        </p:nvSpPr>
        <p:spPr>
          <a:xfrm>
            <a:off x="2869546" y="1474428"/>
            <a:ext cx="1946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800" dirty="0">
                <a:ea typeface="HG丸ｺﾞｼｯｸM-PRO" panose="020F0600000000000000" pitchFamily="50" charset="-128"/>
              </a:rPr>
              <a:t>↑振動中心</a:t>
            </a:r>
            <a:endParaRPr lang="en-US" altLang="ja-JP" sz="2800" dirty="0">
              <a:ea typeface="HG丸ｺﾞｼｯｸM-PRO" panose="020F0600000000000000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4694EBA-407F-4D2D-A45E-6AB3510D3D97}"/>
              </a:ext>
            </a:extLst>
          </p:cNvPr>
          <p:cNvGrpSpPr/>
          <p:nvPr/>
        </p:nvGrpSpPr>
        <p:grpSpPr>
          <a:xfrm>
            <a:off x="908534" y="2117295"/>
            <a:ext cx="5916420" cy="4251853"/>
            <a:chOff x="1524000" y="2085174"/>
            <a:chExt cx="6623214" cy="4759793"/>
          </a:xfrm>
        </p:grpSpPr>
        <p:sp>
          <p:nvSpPr>
            <p:cNvPr id="9" name="左矢印 83">
              <a:extLst>
                <a:ext uri="{FF2B5EF4-FFF2-40B4-BE49-F238E27FC236}">
                  <a16:creationId xmlns:a16="http://schemas.microsoft.com/office/drawing/2014/main" id="{F94688FC-3D34-41FB-A7C9-BF737A080455}"/>
                </a:ext>
              </a:extLst>
            </p:cNvPr>
            <p:cNvSpPr/>
            <p:nvPr/>
          </p:nvSpPr>
          <p:spPr>
            <a:xfrm rot="16200000">
              <a:off x="3145256" y="5394702"/>
              <a:ext cx="564807" cy="273740"/>
            </a:xfrm>
            <a:prstGeom prst="leftArrow">
              <a:avLst>
                <a:gd name="adj1" fmla="val 50000"/>
                <a:gd name="adj2" fmla="val 9677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100" dirty="0">
                <a:ea typeface="HG丸ｺﾞｼｯｸM-PRO" panose="020F0600000000000000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正方形/長方形 9">
                  <a:extLst>
                    <a:ext uri="{FF2B5EF4-FFF2-40B4-BE49-F238E27FC236}">
                      <a16:creationId xmlns:a16="http://schemas.microsoft.com/office/drawing/2014/main" id="{5B530875-495C-4CB8-8F4D-3E6AB5CF4763}"/>
                    </a:ext>
                  </a:extLst>
                </p:cNvPr>
                <p:cNvSpPr/>
                <p:nvPr/>
              </p:nvSpPr>
              <p:spPr>
                <a:xfrm>
                  <a:off x="2952244" y="5955038"/>
                  <a:ext cx="835174" cy="5119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b="1" i="1">
                            <a:latin typeface="Cambria Math" panose="02040503050406030204" pitchFamily="18" charset="0"/>
                          </a:rPr>
                          <m:t>𝒎𝒈</m:t>
                        </m:r>
                      </m:oMath>
                    </m:oMathPara>
                  </a14:m>
                  <a:endParaRPr lang="ja-JP" altLang="en-US" sz="1100" b="1" dirty="0">
                    <a:ea typeface="HG丸ｺﾞｼｯｸM-PRO" panose="020F0600000000000000" pitchFamily="50" charset="-128"/>
                  </a:endParaRPr>
                </a:p>
              </p:txBody>
            </p:sp>
          </mc:Choice>
          <mc:Fallback xmlns="">
            <p:sp>
              <p:nvSpPr>
                <p:cNvPr id="10" name="正方形/長方形 9">
                  <a:extLst>
                    <a:ext uri="{FF2B5EF4-FFF2-40B4-BE49-F238E27FC236}">
                      <a16:creationId xmlns:a16="http://schemas.microsoft.com/office/drawing/2014/main" id="{5B530875-495C-4CB8-8F4D-3E6AB5CF47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2244" y="5955038"/>
                  <a:ext cx="835174" cy="51193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AE2C14B3-793B-4B99-BB4E-EC313EA7BE4B}"/>
                </a:ext>
              </a:extLst>
            </p:cNvPr>
            <p:cNvGrpSpPr/>
            <p:nvPr/>
          </p:nvGrpSpPr>
          <p:grpSpPr>
            <a:xfrm>
              <a:off x="1524000" y="2085174"/>
              <a:ext cx="6623214" cy="4759793"/>
              <a:chOff x="0" y="2085174"/>
              <a:chExt cx="6623214" cy="4759793"/>
            </a:xfrm>
          </p:grpSpPr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8C59ABCB-E741-45A8-996A-53241F866193}"/>
                  </a:ext>
                </a:extLst>
              </p:cNvPr>
              <p:cNvGrpSpPr/>
              <p:nvPr/>
            </p:nvGrpSpPr>
            <p:grpSpPr>
              <a:xfrm>
                <a:off x="0" y="2085174"/>
                <a:ext cx="6623214" cy="4759793"/>
                <a:chOff x="452968" y="39440"/>
                <a:chExt cx="9112259" cy="6548552"/>
              </a:xfrm>
            </p:grpSpPr>
            <p:cxnSp>
              <p:nvCxnSpPr>
                <p:cNvPr id="14" name="直線コネクタ 13">
                  <a:extLst>
                    <a:ext uri="{FF2B5EF4-FFF2-40B4-BE49-F238E27FC236}">
                      <a16:creationId xmlns:a16="http://schemas.microsoft.com/office/drawing/2014/main" id="{6EAFD01B-6F57-47A6-94EB-41DDC5FE2AAA}"/>
                    </a:ext>
                  </a:extLst>
                </p:cNvPr>
                <p:cNvCxnSpPr/>
                <p:nvPr/>
              </p:nvCxnSpPr>
              <p:spPr>
                <a:xfrm flipH="1" flipV="1">
                  <a:off x="5990967" y="206664"/>
                  <a:ext cx="50241" cy="638132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グループ化 14">
                  <a:extLst>
                    <a:ext uri="{FF2B5EF4-FFF2-40B4-BE49-F238E27FC236}">
                      <a16:creationId xmlns:a16="http://schemas.microsoft.com/office/drawing/2014/main" id="{349B1113-3CEF-4A50-ADE7-F171C6893BCE}"/>
                    </a:ext>
                  </a:extLst>
                </p:cNvPr>
                <p:cNvGrpSpPr/>
                <p:nvPr/>
              </p:nvGrpSpPr>
              <p:grpSpPr>
                <a:xfrm rot="5400000">
                  <a:off x="2426387" y="3031736"/>
                  <a:ext cx="5046411" cy="565848"/>
                  <a:chOff x="971600" y="2101121"/>
                  <a:chExt cx="3384376" cy="565848"/>
                </a:xfrm>
              </p:grpSpPr>
              <p:cxnSp>
                <p:nvCxnSpPr>
                  <p:cNvPr id="73" name="直線コネクタ 72">
                    <a:extLst>
                      <a:ext uri="{FF2B5EF4-FFF2-40B4-BE49-F238E27FC236}">
                        <a16:creationId xmlns:a16="http://schemas.microsoft.com/office/drawing/2014/main" id="{81FDFFF5-E886-44FC-AEDF-04410594C25B}"/>
                      </a:ext>
                    </a:extLst>
                  </p:cNvPr>
                  <p:cNvCxnSpPr/>
                  <p:nvPr/>
                </p:nvCxnSpPr>
                <p:spPr>
                  <a:xfrm>
                    <a:off x="971600" y="2384045"/>
                    <a:ext cx="504056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直線コネクタ 73">
                    <a:extLst>
                      <a:ext uri="{FF2B5EF4-FFF2-40B4-BE49-F238E27FC236}">
                        <a16:creationId xmlns:a16="http://schemas.microsoft.com/office/drawing/2014/main" id="{7955F3BC-7CB5-4F80-A266-9E5146BE30E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442895" y="2108477"/>
                    <a:ext cx="98335" cy="290111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直線コネクタ 74">
                    <a:extLst>
                      <a:ext uri="{FF2B5EF4-FFF2-40B4-BE49-F238E27FC236}">
                        <a16:creationId xmlns:a16="http://schemas.microsoft.com/office/drawing/2014/main" id="{43F498AB-1C90-4420-9553-D9E26735574E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3984946" y="2108478"/>
                    <a:ext cx="88776" cy="29011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直線コネクタ 75">
                    <a:extLst>
                      <a:ext uri="{FF2B5EF4-FFF2-40B4-BE49-F238E27FC236}">
                        <a16:creationId xmlns:a16="http://schemas.microsoft.com/office/drawing/2014/main" id="{83E26B81-6D80-41B3-87F4-A590492E3809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1532424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直線コネクタ 76">
                    <a:extLst>
                      <a:ext uri="{FF2B5EF4-FFF2-40B4-BE49-F238E27FC236}">
                        <a16:creationId xmlns:a16="http://schemas.microsoft.com/office/drawing/2014/main" id="{F347D8B0-6BCC-4031-8894-AB1109397A7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684059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線コネクタ 77">
                    <a:extLst>
                      <a:ext uri="{FF2B5EF4-FFF2-40B4-BE49-F238E27FC236}">
                        <a16:creationId xmlns:a16="http://schemas.microsoft.com/office/drawing/2014/main" id="{41C8DEC9-58F6-4FCF-9ED8-54A474BD8A7C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1822290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直線コネクタ 78">
                    <a:extLst>
                      <a:ext uri="{FF2B5EF4-FFF2-40B4-BE49-F238E27FC236}">
                        <a16:creationId xmlns:a16="http://schemas.microsoft.com/office/drawing/2014/main" id="{64C20969-3F52-49DB-81BA-6844AC9D248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973925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線コネクタ 79">
                    <a:extLst>
                      <a:ext uri="{FF2B5EF4-FFF2-40B4-BE49-F238E27FC236}">
                        <a16:creationId xmlns:a16="http://schemas.microsoft.com/office/drawing/2014/main" id="{3BB0759C-996E-4787-B714-7F7334E9EEB8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138401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直線コネクタ 80">
                    <a:extLst>
                      <a:ext uri="{FF2B5EF4-FFF2-40B4-BE49-F238E27FC236}">
                        <a16:creationId xmlns:a16="http://schemas.microsoft.com/office/drawing/2014/main" id="{8105E40E-02D3-4CB0-B5C7-16BBF01AD86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290036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線コネクタ 81">
                    <a:extLst>
                      <a:ext uri="{FF2B5EF4-FFF2-40B4-BE49-F238E27FC236}">
                        <a16:creationId xmlns:a16="http://schemas.microsoft.com/office/drawing/2014/main" id="{F9A7B21A-4655-4310-90EB-319A14A4206D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444679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線コネクタ 82">
                    <a:extLst>
                      <a:ext uri="{FF2B5EF4-FFF2-40B4-BE49-F238E27FC236}">
                        <a16:creationId xmlns:a16="http://schemas.microsoft.com/office/drawing/2014/main" id="{DFC3F6C8-C73D-4F64-B154-2D04D038B31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596314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線コネクタ 83">
                    <a:extLst>
                      <a:ext uri="{FF2B5EF4-FFF2-40B4-BE49-F238E27FC236}">
                        <a16:creationId xmlns:a16="http://schemas.microsoft.com/office/drawing/2014/main" id="{8739889B-00DA-4710-A55A-B90517FCB372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761274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直線コネクタ 84">
                    <a:extLst>
                      <a:ext uri="{FF2B5EF4-FFF2-40B4-BE49-F238E27FC236}">
                        <a16:creationId xmlns:a16="http://schemas.microsoft.com/office/drawing/2014/main" id="{5FC80E2D-D1D6-49A4-8955-90FBF2FBC17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912909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直線コネクタ 85">
                    <a:extLst>
                      <a:ext uri="{FF2B5EF4-FFF2-40B4-BE49-F238E27FC236}">
                        <a16:creationId xmlns:a16="http://schemas.microsoft.com/office/drawing/2014/main" id="{486F659B-5749-4283-A33B-7B92E906D4CB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3055455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直線コネクタ 86">
                    <a:extLst>
                      <a:ext uri="{FF2B5EF4-FFF2-40B4-BE49-F238E27FC236}">
                        <a16:creationId xmlns:a16="http://schemas.microsoft.com/office/drawing/2014/main" id="{1A9F4A89-401A-4B1E-827E-0B0E818CB10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207090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直線コネクタ 87">
                    <a:extLst>
                      <a:ext uri="{FF2B5EF4-FFF2-40B4-BE49-F238E27FC236}">
                        <a16:creationId xmlns:a16="http://schemas.microsoft.com/office/drawing/2014/main" id="{ABC016E1-01A5-4137-BE88-9C6CA1F88250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3368666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直線コネクタ 88">
                    <a:extLst>
                      <a:ext uri="{FF2B5EF4-FFF2-40B4-BE49-F238E27FC236}">
                        <a16:creationId xmlns:a16="http://schemas.microsoft.com/office/drawing/2014/main" id="{772FDE6A-6D47-482F-9B5D-01697AB47B1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520301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直線コネクタ 89">
                    <a:extLst>
                      <a:ext uri="{FF2B5EF4-FFF2-40B4-BE49-F238E27FC236}">
                        <a16:creationId xmlns:a16="http://schemas.microsoft.com/office/drawing/2014/main" id="{91334D1E-6315-48D6-B74F-7D76652D9CBA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3683202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直線コネクタ 90">
                    <a:extLst>
                      <a:ext uri="{FF2B5EF4-FFF2-40B4-BE49-F238E27FC236}">
                        <a16:creationId xmlns:a16="http://schemas.microsoft.com/office/drawing/2014/main" id="{C01F4F9E-C4A5-4DA6-BB95-051D2EE0A2C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834837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直線コネクタ 91">
                    <a:extLst>
                      <a:ext uri="{FF2B5EF4-FFF2-40B4-BE49-F238E27FC236}">
                        <a16:creationId xmlns:a16="http://schemas.microsoft.com/office/drawing/2014/main" id="{969E9AD2-2537-42AC-9A8E-E7DAD4EF1032}"/>
                      </a:ext>
                    </a:extLst>
                  </p:cNvPr>
                  <p:cNvCxnSpPr/>
                  <p:nvPr/>
                </p:nvCxnSpPr>
                <p:spPr>
                  <a:xfrm>
                    <a:off x="4060324" y="2398588"/>
                    <a:ext cx="295652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" name="楕円 15">
                  <a:extLst>
                    <a:ext uri="{FF2B5EF4-FFF2-40B4-BE49-F238E27FC236}">
                      <a16:creationId xmlns:a16="http://schemas.microsoft.com/office/drawing/2014/main" id="{8AC60BA7-2B0E-44AB-9EA1-519D608BB70A}"/>
                    </a:ext>
                  </a:extLst>
                </p:cNvPr>
                <p:cNvSpPr/>
                <p:nvPr/>
              </p:nvSpPr>
              <p:spPr>
                <a:xfrm rot="5400000">
                  <a:off x="4666668" y="5837867"/>
                  <a:ext cx="594618" cy="59461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  <a:alpha val="75000"/>
                      </a:srgbClr>
                    </a:gs>
                    <a:gs pos="100000">
                      <a:srgbClr val="00B050">
                        <a:shade val="100000"/>
                        <a:satMod val="115000"/>
                        <a:alpha val="3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100" dirty="0">
                    <a:ea typeface="HG丸ｺﾞｼｯｸM-PRO" panose="020F0600000000000000" pitchFamily="50" charset="-128"/>
                  </a:endParaRPr>
                </a:p>
              </p:txBody>
            </p:sp>
            <p:grpSp>
              <p:nvGrpSpPr>
                <p:cNvPr id="17" name="グループ化 16">
                  <a:extLst>
                    <a:ext uri="{FF2B5EF4-FFF2-40B4-BE49-F238E27FC236}">
                      <a16:creationId xmlns:a16="http://schemas.microsoft.com/office/drawing/2014/main" id="{DF54DF09-4AF7-48A5-8D28-692DA427C46E}"/>
                    </a:ext>
                  </a:extLst>
                </p:cNvPr>
                <p:cNvGrpSpPr/>
                <p:nvPr/>
              </p:nvGrpSpPr>
              <p:grpSpPr>
                <a:xfrm rot="5400000">
                  <a:off x="1401403" y="2161026"/>
                  <a:ext cx="3384376" cy="565848"/>
                  <a:chOff x="971600" y="2101121"/>
                  <a:chExt cx="3384376" cy="565848"/>
                </a:xfrm>
              </p:grpSpPr>
              <p:cxnSp>
                <p:nvCxnSpPr>
                  <p:cNvPr id="53" name="直線コネクタ 52">
                    <a:extLst>
                      <a:ext uri="{FF2B5EF4-FFF2-40B4-BE49-F238E27FC236}">
                        <a16:creationId xmlns:a16="http://schemas.microsoft.com/office/drawing/2014/main" id="{F581B621-2103-4904-88E8-BB4B86EEAE55}"/>
                      </a:ext>
                    </a:extLst>
                  </p:cNvPr>
                  <p:cNvCxnSpPr/>
                  <p:nvPr/>
                </p:nvCxnSpPr>
                <p:spPr>
                  <a:xfrm>
                    <a:off x="971600" y="2384045"/>
                    <a:ext cx="504056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直線コネクタ 53">
                    <a:extLst>
                      <a:ext uri="{FF2B5EF4-FFF2-40B4-BE49-F238E27FC236}">
                        <a16:creationId xmlns:a16="http://schemas.microsoft.com/office/drawing/2014/main" id="{E9BD7DF3-2D99-43F4-A475-32A7B48617A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442895" y="2108477"/>
                    <a:ext cx="98335" cy="290111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線コネクタ 54">
                    <a:extLst>
                      <a:ext uri="{FF2B5EF4-FFF2-40B4-BE49-F238E27FC236}">
                        <a16:creationId xmlns:a16="http://schemas.microsoft.com/office/drawing/2014/main" id="{97D733BD-0B5E-46AF-B0AD-006EF4C4B4F9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3984946" y="2108478"/>
                    <a:ext cx="88776" cy="29011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直線コネクタ 55">
                    <a:extLst>
                      <a:ext uri="{FF2B5EF4-FFF2-40B4-BE49-F238E27FC236}">
                        <a16:creationId xmlns:a16="http://schemas.microsoft.com/office/drawing/2014/main" id="{F3FDF153-23A3-40A2-82D0-4478C5A8CF3B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1532424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直線コネクタ 56">
                    <a:extLst>
                      <a:ext uri="{FF2B5EF4-FFF2-40B4-BE49-F238E27FC236}">
                        <a16:creationId xmlns:a16="http://schemas.microsoft.com/office/drawing/2014/main" id="{E0B0D494-3E57-4CA2-B159-EE4F1C0FB9E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684059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直線コネクタ 57">
                    <a:extLst>
                      <a:ext uri="{FF2B5EF4-FFF2-40B4-BE49-F238E27FC236}">
                        <a16:creationId xmlns:a16="http://schemas.microsoft.com/office/drawing/2014/main" id="{64943171-EFB2-4E04-BE90-6755D81DFD83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1822290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直線コネクタ 58">
                    <a:extLst>
                      <a:ext uri="{FF2B5EF4-FFF2-40B4-BE49-F238E27FC236}">
                        <a16:creationId xmlns:a16="http://schemas.microsoft.com/office/drawing/2014/main" id="{AF58FBF3-969E-480E-B778-CA8D65EDE22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973925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線コネクタ 59">
                    <a:extLst>
                      <a:ext uri="{FF2B5EF4-FFF2-40B4-BE49-F238E27FC236}">
                        <a16:creationId xmlns:a16="http://schemas.microsoft.com/office/drawing/2014/main" id="{7858667D-4182-4B1C-ADF0-8344E128DCEA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138401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直線コネクタ 60">
                    <a:extLst>
                      <a:ext uri="{FF2B5EF4-FFF2-40B4-BE49-F238E27FC236}">
                        <a16:creationId xmlns:a16="http://schemas.microsoft.com/office/drawing/2014/main" id="{8B17F84E-1D42-4E7F-ABD3-1221C253CD0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290036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直線コネクタ 61">
                    <a:extLst>
                      <a:ext uri="{FF2B5EF4-FFF2-40B4-BE49-F238E27FC236}">
                        <a16:creationId xmlns:a16="http://schemas.microsoft.com/office/drawing/2014/main" id="{0D795E48-5340-4905-AE2A-8C2F6AED200A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444679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直線コネクタ 62">
                    <a:extLst>
                      <a:ext uri="{FF2B5EF4-FFF2-40B4-BE49-F238E27FC236}">
                        <a16:creationId xmlns:a16="http://schemas.microsoft.com/office/drawing/2014/main" id="{08B41796-A839-4937-AC83-025127E6ABC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596314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線コネクタ 63">
                    <a:extLst>
                      <a:ext uri="{FF2B5EF4-FFF2-40B4-BE49-F238E27FC236}">
                        <a16:creationId xmlns:a16="http://schemas.microsoft.com/office/drawing/2014/main" id="{458B7811-1D0F-4735-8932-0B02029EFF39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761274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線コネクタ 64">
                    <a:extLst>
                      <a:ext uri="{FF2B5EF4-FFF2-40B4-BE49-F238E27FC236}">
                        <a16:creationId xmlns:a16="http://schemas.microsoft.com/office/drawing/2014/main" id="{EBD55649-0B74-4965-9CFE-9CAAB507D4F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912909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直線コネクタ 65">
                    <a:extLst>
                      <a:ext uri="{FF2B5EF4-FFF2-40B4-BE49-F238E27FC236}">
                        <a16:creationId xmlns:a16="http://schemas.microsoft.com/office/drawing/2014/main" id="{D7E213CE-8A8D-4665-BF10-246B87E57776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3055455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直線コネクタ 66">
                    <a:extLst>
                      <a:ext uri="{FF2B5EF4-FFF2-40B4-BE49-F238E27FC236}">
                        <a16:creationId xmlns:a16="http://schemas.microsoft.com/office/drawing/2014/main" id="{ED763D3A-F2DF-4988-B4FE-BB55145636D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207090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直線コネクタ 67">
                    <a:extLst>
                      <a:ext uri="{FF2B5EF4-FFF2-40B4-BE49-F238E27FC236}">
                        <a16:creationId xmlns:a16="http://schemas.microsoft.com/office/drawing/2014/main" id="{F78E55C3-9128-44D0-8E40-5E96EE30DA93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3368666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直線コネクタ 68">
                    <a:extLst>
                      <a:ext uri="{FF2B5EF4-FFF2-40B4-BE49-F238E27FC236}">
                        <a16:creationId xmlns:a16="http://schemas.microsoft.com/office/drawing/2014/main" id="{55337940-748F-4338-8C69-0EA5130C586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520301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直線コネクタ 69">
                    <a:extLst>
                      <a:ext uri="{FF2B5EF4-FFF2-40B4-BE49-F238E27FC236}">
                        <a16:creationId xmlns:a16="http://schemas.microsoft.com/office/drawing/2014/main" id="{70305C0F-E7BE-4ECB-8DD4-927A7CC259DC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3683202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直線コネクタ 70">
                    <a:extLst>
                      <a:ext uri="{FF2B5EF4-FFF2-40B4-BE49-F238E27FC236}">
                        <a16:creationId xmlns:a16="http://schemas.microsoft.com/office/drawing/2014/main" id="{C0C2C95A-8303-4B6F-9295-71D8BBB3374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834837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直線コネクタ 71">
                    <a:extLst>
                      <a:ext uri="{FF2B5EF4-FFF2-40B4-BE49-F238E27FC236}">
                        <a16:creationId xmlns:a16="http://schemas.microsoft.com/office/drawing/2014/main" id="{D8D8DDD9-0855-413B-8B6E-6A1BFF746501}"/>
                      </a:ext>
                    </a:extLst>
                  </p:cNvPr>
                  <p:cNvCxnSpPr/>
                  <p:nvPr/>
                </p:nvCxnSpPr>
                <p:spPr>
                  <a:xfrm>
                    <a:off x="4060324" y="2398588"/>
                    <a:ext cx="295652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楕円 17">
                  <a:extLst>
                    <a:ext uri="{FF2B5EF4-FFF2-40B4-BE49-F238E27FC236}">
                      <a16:creationId xmlns:a16="http://schemas.microsoft.com/office/drawing/2014/main" id="{196660AD-7526-400A-AD13-C1030B7530CB}"/>
                    </a:ext>
                  </a:extLst>
                </p:cNvPr>
                <p:cNvSpPr/>
                <p:nvPr/>
              </p:nvSpPr>
              <p:spPr>
                <a:xfrm rot="5400000">
                  <a:off x="2810667" y="4101436"/>
                  <a:ext cx="594618" cy="59461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  <a:alpha val="75000"/>
                      </a:srgbClr>
                    </a:gs>
                    <a:gs pos="100000">
                      <a:srgbClr val="00B050">
                        <a:shade val="100000"/>
                        <a:satMod val="115000"/>
                        <a:alpha val="3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100" dirty="0">
                    <a:ea typeface="HG丸ｺﾞｼｯｸM-PRO" panose="020F0600000000000000" pitchFamily="50" charset="-128"/>
                  </a:endParaRPr>
                </a:p>
              </p:txBody>
            </p:sp>
            <p:cxnSp>
              <p:nvCxnSpPr>
                <p:cNvPr id="19" name="直線コネクタ 18">
                  <a:extLst>
                    <a:ext uri="{FF2B5EF4-FFF2-40B4-BE49-F238E27FC236}">
                      <a16:creationId xmlns:a16="http://schemas.microsoft.com/office/drawing/2014/main" id="{8F6E48F3-C853-429C-A363-724C86A87207}"/>
                    </a:ext>
                  </a:extLst>
                </p:cNvPr>
                <p:cNvCxnSpPr/>
                <p:nvPr/>
              </p:nvCxnSpPr>
              <p:spPr>
                <a:xfrm flipH="1">
                  <a:off x="829584" y="4373993"/>
                  <a:ext cx="5709260" cy="247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コネクタ 19">
                  <a:extLst>
                    <a:ext uri="{FF2B5EF4-FFF2-40B4-BE49-F238E27FC236}">
                      <a16:creationId xmlns:a16="http://schemas.microsoft.com/office/drawing/2014/main" id="{CE1B5B04-B789-4B23-93D6-8D915A751897}"/>
                    </a:ext>
                  </a:extLst>
                </p:cNvPr>
                <p:cNvCxnSpPr/>
                <p:nvPr/>
              </p:nvCxnSpPr>
              <p:spPr>
                <a:xfrm>
                  <a:off x="452968" y="791454"/>
                  <a:ext cx="7128792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テキスト ボックス 20">
                      <a:extLst>
                        <a:ext uri="{FF2B5EF4-FFF2-40B4-BE49-F238E27FC236}">
                          <a16:creationId xmlns:a16="http://schemas.microsoft.com/office/drawing/2014/main" id="{597E5027-2580-4116-9F67-B77FA653BC8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82157" y="2365750"/>
                      <a:ext cx="2196937" cy="99545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ja-JP" altLang="en-US" dirty="0">
                          <a:ea typeface="HG丸ｺﾞｼｯｸM-PRO" panose="020F0600000000000000" pitchFamily="50" charset="-128"/>
                        </a:rPr>
                        <a:t>自然長</a:t>
                      </a:r>
                      <a:endParaRPr lang="en-US" altLang="ja-JP" dirty="0"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14:m>
                        <m:oMath xmlns:m="http://schemas.openxmlformats.org/officeDocument/2006/math"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a14:m>
                      <a:r>
                        <a:rPr lang="ja-JP" altLang="en-US" dirty="0">
                          <a:ea typeface="HG丸ｺﾞｼｯｸM-PRO" panose="020F0600000000000000" pitchFamily="50" charset="-128"/>
                        </a:rPr>
                        <a:t>＝０</a:t>
                      </a:r>
                    </a:p>
                  </p:txBody>
                </p:sp>
              </mc:Choice>
              <mc:Fallback xmlns="">
                <p:sp>
                  <p:nvSpPr>
                    <p:cNvPr id="21" name="テキスト ボックス 20">
                      <a:extLst>
                        <a:ext uri="{FF2B5EF4-FFF2-40B4-BE49-F238E27FC236}">
                          <a16:creationId xmlns:a16="http://schemas.microsoft.com/office/drawing/2014/main" id="{597E5027-2580-4116-9F67-B77FA653BC8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82157" y="2365750"/>
                      <a:ext cx="2196937" cy="995456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t="-7547" b="-1132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正方形/長方形 21">
                      <a:extLst>
                        <a:ext uri="{FF2B5EF4-FFF2-40B4-BE49-F238E27FC236}">
                          <a16:creationId xmlns:a16="http://schemas.microsoft.com/office/drawing/2014/main" id="{8C9A6E96-888D-4D26-81C0-99F1C12F99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57804" y="39440"/>
                      <a:ext cx="656725" cy="71104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ja-JP" altLang="en-US" sz="2400" dirty="0">
                        <a:ea typeface="HG丸ｺﾞｼｯｸM-PRO" panose="020F0600000000000000" pitchFamily="50" charset="-128"/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正方形/長方形 21">
                      <a:extLst>
                        <a:ext uri="{FF2B5EF4-FFF2-40B4-BE49-F238E27FC236}">
                          <a16:creationId xmlns:a16="http://schemas.microsoft.com/office/drawing/2014/main" id="{8C9A6E96-888D-4D26-81C0-99F1C12F99C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57804" y="39440"/>
                      <a:ext cx="656725" cy="71104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3" name="左矢印 12">
                  <a:extLst>
                    <a:ext uri="{FF2B5EF4-FFF2-40B4-BE49-F238E27FC236}">
                      <a16:creationId xmlns:a16="http://schemas.microsoft.com/office/drawing/2014/main" id="{F45F10A5-665F-43E8-AC34-E2EC76852D0F}"/>
                    </a:ext>
                  </a:extLst>
                </p:cNvPr>
                <p:cNvSpPr/>
                <p:nvPr/>
              </p:nvSpPr>
              <p:spPr>
                <a:xfrm rot="5400000">
                  <a:off x="2677640" y="3467313"/>
                  <a:ext cx="777065" cy="376613"/>
                </a:xfrm>
                <a:prstGeom prst="leftArrow">
                  <a:avLst>
                    <a:gd name="adj1" fmla="val 50000"/>
                    <a:gd name="adj2" fmla="val 96779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100" dirty="0">
                    <a:ea typeface="HG丸ｺﾞｼｯｸM-PRO" panose="020F0600000000000000" pitchFamily="50" charset="-128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正方形/長方形 23">
                      <a:extLst>
                        <a:ext uri="{FF2B5EF4-FFF2-40B4-BE49-F238E27FC236}">
                          <a16:creationId xmlns:a16="http://schemas.microsoft.com/office/drawing/2014/main" id="{5A26111A-4554-48BB-801A-1688629701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82297" y="4882767"/>
                      <a:ext cx="957155" cy="102939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oMath>
                        </m:oMathPara>
                      </a14:m>
                      <a:endParaRPr lang="ja-JP" altLang="en-US" sz="2400" dirty="0">
                        <a:ea typeface="HG丸ｺﾞｼｯｸM-PRO" panose="020F0600000000000000" pitchFamily="50" charset="-128"/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正方形/長方形 23">
                      <a:extLst>
                        <a:ext uri="{FF2B5EF4-FFF2-40B4-BE49-F238E27FC236}">
                          <a16:creationId xmlns:a16="http://schemas.microsoft.com/office/drawing/2014/main" id="{5A26111A-4554-48BB-801A-1688629701F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82297" y="4882767"/>
                      <a:ext cx="957155" cy="102939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5" name="左矢印 14">
                  <a:extLst>
                    <a:ext uri="{FF2B5EF4-FFF2-40B4-BE49-F238E27FC236}">
                      <a16:creationId xmlns:a16="http://schemas.microsoft.com/office/drawing/2014/main" id="{D3513A0C-1129-4DE9-B590-04900B374370}"/>
                    </a:ext>
                  </a:extLst>
                </p:cNvPr>
                <p:cNvSpPr/>
                <p:nvPr/>
              </p:nvSpPr>
              <p:spPr>
                <a:xfrm rot="5400000">
                  <a:off x="4344995" y="5045218"/>
                  <a:ext cx="1175913" cy="325414"/>
                </a:xfrm>
                <a:prstGeom prst="leftArrow">
                  <a:avLst>
                    <a:gd name="adj1" fmla="val 50000"/>
                    <a:gd name="adj2" fmla="val 96779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100" dirty="0">
                    <a:ea typeface="HG丸ｺﾞｼｯｸM-PRO" panose="020F0600000000000000" pitchFamily="50" charset="-128"/>
                  </a:endParaRPr>
                </a:p>
              </p:txBody>
            </p:sp>
            <p:grpSp>
              <p:nvGrpSpPr>
                <p:cNvPr id="26" name="グループ化 25">
                  <a:extLst>
                    <a:ext uri="{FF2B5EF4-FFF2-40B4-BE49-F238E27FC236}">
                      <a16:creationId xmlns:a16="http://schemas.microsoft.com/office/drawing/2014/main" id="{20395E3C-3C40-4590-AFBD-8AEB515712FD}"/>
                    </a:ext>
                  </a:extLst>
                </p:cNvPr>
                <p:cNvGrpSpPr/>
                <p:nvPr/>
              </p:nvGrpSpPr>
              <p:grpSpPr>
                <a:xfrm rot="5400000">
                  <a:off x="312876" y="1481107"/>
                  <a:ext cx="2024537" cy="565848"/>
                  <a:chOff x="971600" y="2101121"/>
                  <a:chExt cx="3384376" cy="565848"/>
                </a:xfrm>
              </p:grpSpPr>
              <p:cxnSp>
                <p:nvCxnSpPr>
                  <p:cNvPr id="33" name="直線コネクタ 32">
                    <a:extLst>
                      <a:ext uri="{FF2B5EF4-FFF2-40B4-BE49-F238E27FC236}">
                        <a16:creationId xmlns:a16="http://schemas.microsoft.com/office/drawing/2014/main" id="{715E0080-D496-4AF5-A856-28CD5C14F4E9}"/>
                      </a:ext>
                    </a:extLst>
                  </p:cNvPr>
                  <p:cNvCxnSpPr/>
                  <p:nvPr/>
                </p:nvCxnSpPr>
                <p:spPr>
                  <a:xfrm>
                    <a:off x="971600" y="2384045"/>
                    <a:ext cx="504056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線コネクタ 33">
                    <a:extLst>
                      <a:ext uri="{FF2B5EF4-FFF2-40B4-BE49-F238E27FC236}">
                        <a16:creationId xmlns:a16="http://schemas.microsoft.com/office/drawing/2014/main" id="{B13B6A3E-0D7F-418F-BFBC-8CBE3307B81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442895" y="2108477"/>
                    <a:ext cx="98335" cy="290111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線コネクタ 34">
                    <a:extLst>
                      <a:ext uri="{FF2B5EF4-FFF2-40B4-BE49-F238E27FC236}">
                        <a16:creationId xmlns:a16="http://schemas.microsoft.com/office/drawing/2014/main" id="{8B991B06-209A-4A28-B553-4EF3BACAA494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3984946" y="2108478"/>
                    <a:ext cx="88776" cy="29011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線コネクタ 35">
                    <a:extLst>
                      <a:ext uri="{FF2B5EF4-FFF2-40B4-BE49-F238E27FC236}">
                        <a16:creationId xmlns:a16="http://schemas.microsoft.com/office/drawing/2014/main" id="{E1C4A5BF-8BA2-44EB-AE11-3EB4DF191372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1532424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線コネクタ 36">
                    <a:extLst>
                      <a:ext uri="{FF2B5EF4-FFF2-40B4-BE49-F238E27FC236}">
                        <a16:creationId xmlns:a16="http://schemas.microsoft.com/office/drawing/2014/main" id="{61FB4E8A-8067-426E-B0CC-4A94F26F460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684059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線コネクタ 37">
                    <a:extLst>
                      <a:ext uri="{FF2B5EF4-FFF2-40B4-BE49-F238E27FC236}">
                        <a16:creationId xmlns:a16="http://schemas.microsoft.com/office/drawing/2014/main" id="{5FD526A9-C2BE-4C74-A5C8-E7CE3F4C69AF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1822290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線コネクタ 38">
                    <a:extLst>
                      <a:ext uri="{FF2B5EF4-FFF2-40B4-BE49-F238E27FC236}">
                        <a16:creationId xmlns:a16="http://schemas.microsoft.com/office/drawing/2014/main" id="{EF830F27-2045-4AE2-96B3-1C0F9E62122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973925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直線コネクタ 39">
                    <a:extLst>
                      <a:ext uri="{FF2B5EF4-FFF2-40B4-BE49-F238E27FC236}">
                        <a16:creationId xmlns:a16="http://schemas.microsoft.com/office/drawing/2014/main" id="{9D295F24-C376-44B8-B158-C305D92DFC28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138401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線コネクタ 40">
                    <a:extLst>
                      <a:ext uri="{FF2B5EF4-FFF2-40B4-BE49-F238E27FC236}">
                        <a16:creationId xmlns:a16="http://schemas.microsoft.com/office/drawing/2014/main" id="{6F78F75E-68CA-44CE-A966-32DDAE6597E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290036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線コネクタ 41">
                    <a:extLst>
                      <a:ext uri="{FF2B5EF4-FFF2-40B4-BE49-F238E27FC236}">
                        <a16:creationId xmlns:a16="http://schemas.microsoft.com/office/drawing/2014/main" id="{1B954BA4-4554-4C84-9711-1B2F843C84BE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444679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直線コネクタ 42">
                    <a:extLst>
                      <a:ext uri="{FF2B5EF4-FFF2-40B4-BE49-F238E27FC236}">
                        <a16:creationId xmlns:a16="http://schemas.microsoft.com/office/drawing/2014/main" id="{AF0DB79C-6E50-4409-9D42-1AD4BE5F5FC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596314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直線コネクタ 43">
                    <a:extLst>
                      <a:ext uri="{FF2B5EF4-FFF2-40B4-BE49-F238E27FC236}">
                        <a16:creationId xmlns:a16="http://schemas.microsoft.com/office/drawing/2014/main" id="{EB529A44-EADB-4248-AA32-56AE8CA758DE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761274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直線コネクタ 44">
                    <a:extLst>
                      <a:ext uri="{FF2B5EF4-FFF2-40B4-BE49-F238E27FC236}">
                        <a16:creationId xmlns:a16="http://schemas.microsoft.com/office/drawing/2014/main" id="{79BC01F0-964B-4502-806F-2587DB4C52E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912909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直線コネクタ 45">
                    <a:extLst>
                      <a:ext uri="{FF2B5EF4-FFF2-40B4-BE49-F238E27FC236}">
                        <a16:creationId xmlns:a16="http://schemas.microsoft.com/office/drawing/2014/main" id="{1F3BE5F8-A90D-4BB0-8443-7C631134C858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3055455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線コネクタ 46">
                    <a:extLst>
                      <a:ext uri="{FF2B5EF4-FFF2-40B4-BE49-F238E27FC236}">
                        <a16:creationId xmlns:a16="http://schemas.microsoft.com/office/drawing/2014/main" id="{C71ACABC-6B7D-4B03-8636-8B0D4014A96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207090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直線コネクタ 47">
                    <a:extLst>
                      <a:ext uri="{FF2B5EF4-FFF2-40B4-BE49-F238E27FC236}">
                        <a16:creationId xmlns:a16="http://schemas.microsoft.com/office/drawing/2014/main" id="{0E4BD4FE-FC76-4174-8E61-0F110E3A1A0E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3368666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直線コネクタ 48">
                    <a:extLst>
                      <a:ext uri="{FF2B5EF4-FFF2-40B4-BE49-F238E27FC236}">
                        <a16:creationId xmlns:a16="http://schemas.microsoft.com/office/drawing/2014/main" id="{47704C25-7EAB-453B-ABB6-10D69C6FFE7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520301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直線コネクタ 49">
                    <a:extLst>
                      <a:ext uri="{FF2B5EF4-FFF2-40B4-BE49-F238E27FC236}">
                        <a16:creationId xmlns:a16="http://schemas.microsoft.com/office/drawing/2014/main" id="{E9E04E8C-1425-4EAD-8AE4-8B3EB8EC38ED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3683202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直線コネクタ 50">
                    <a:extLst>
                      <a:ext uri="{FF2B5EF4-FFF2-40B4-BE49-F238E27FC236}">
                        <a16:creationId xmlns:a16="http://schemas.microsoft.com/office/drawing/2014/main" id="{F98E9C89-BBD9-4725-935C-B5D99B5DF63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834837" y="2101121"/>
                    <a:ext cx="159257" cy="565848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直線コネクタ 51">
                    <a:extLst>
                      <a:ext uri="{FF2B5EF4-FFF2-40B4-BE49-F238E27FC236}">
                        <a16:creationId xmlns:a16="http://schemas.microsoft.com/office/drawing/2014/main" id="{ADD0C224-914E-4232-A3C3-5DB4C72B3D70}"/>
                      </a:ext>
                    </a:extLst>
                  </p:cNvPr>
                  <p:cNvCxnSpPr/>
                  <p:nvPr/>
                </p:nvCxnSpPr>
                <p:spPr>
                  <a:xfrm>
                    <a:off x="4060324" y="2398588"/>
                    <a:ext cx="295652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" name="楕円 26">
                  <a:extLst>
                    <a:ext uri="{FF2B5EF4-FFF2-40B4-BE49-F238E27FC236}">
                      <a16:creationId xmlns:a16="http://schemas.microsoft.com/office/drawing/2014/main" id="{F671997F-4372-4776-A936-B04E14B45D00}"/>
                    </a:ext>
                  </a:extLst>
                </p:cNvPr>
                <p:cNvSpPr/>
                <p:nvPr/>
              </p:nvSpPr>
              <p:spPr>
                <a:xfrm rot="5400000">
                  <a:off x="1042221" y="2765097"/>
                  <a:ext cx="594618" cy="59461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  <a:alpha val="75000"/>
                      </a:srgbClr>
                    </a:gs>
                    <a:gs pos="100000">
                      <a:srgbClr val="00B050">
                        <a:shade val="100000"/>
                        <a:satMod val="115000"/>
                        <a:alpha val="3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100" dirty="0">
                    <a:ea typeface="HG丸ｺﾞｼｯｸM-PRO" panose="020F0600000000000000" pitchFamily="50" charset="-128"/>
                  </a:endParaRPr>
                </a:p>
              </p:txBody>
            </p:sp>
            <p:cxnSp>
              <p:nvCxnSpPr>
                <p:cNvPr id="28" name="直線コネクタ 27">
                  <a:extLst>
                    <a:ext uri="{FF2B5EF4-FFF2-40B4-BE49-F238E27FC236}">
                      <a16:creationId xmlns:a16="http://schemas.microsoft.com/office/drawing/2014/main" id="{E123242E-16A7-40B9-BB1A-F3813127EF73}"/>
                    </a:ext>
                  </a:extLst>
                </p:cNvPr>
                <p:cNvCxnSpPr/>
                <p:nvPr/>
              </p:nvCxnSpPr>
              <p:spPr>
                <a:xfrm flipH="1">
                  <a:off x="579970" y="3040074"/>
                  <a:ext cx="5966230" cy="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正方形/長方形 28">
                      <a:extLst>
                        <a:ext uri="{FF2B5EF4-FFF2-40B4-BE49-F238E27FC236}">
                          <a16:creationId xmlns:a16="http://schemas.microsoft.com/office/drawing/2014/main" id="{4E9AEF63-3C29-40B6-8DEB-4B023CCD6F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39148" y="3294851"/>
                      <a:ext cx="1115176" cy="102939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oMath>
                        </m:oMathPara>
                      </a14:m>
                      <a:endParaRPr lang="ja-JP" altLang="en-US" sz="3200" dirty="0">
                        <a:ea typeface="HG丸ｺﾞｼｯｸM-PRO" panose="020F0600000000000000" pitchFamily="50" charset="-128"/>
                      </a:endParaRPr>
                    </a:p>
                  </p:txBody>
                </p:sp>
              </mc:Choice>
              <mc:Fallback xmlns="">
                <p:sp>
                  <p:nvSpPr>
                    <p:cNvPr id="29" name="正方形/長方形 28">
                      <a:extLst>
                        <a:ext uri="{FF2B5EF4-FFF2-40B4-BE49-F238E27FC236}">
                          <a16:creationId xmlns:a16="http://schemas.microsoft.com/office/drawing/2014/main" id="{4E9AEF63-3C29-40B6-8DEB-4B023CCD6FA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39148" y="3294851"/>
                      <a:ext cx="1115176" cy="102939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テキスト ボックス 29">
                      <a:extLst>
                        <a:ext uri="{FF2B5EF4-FFF2-40B4-BE49-F238E27FC236}">
                          <a16:creationId xmlns:a16="http://schemas.microsoft.com/office/drawing/2014/main" id="{3BAE494C-084C-44D2-BEEF-D46A5A73D92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75370" y="3641732"/>
                      <a:ext cx="3289857" cy="12853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ja-JP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𝒎𝒈</m:t>
                                </m:r>
                              </m:num>
                              <m:den>
                                <m:r>
                                  <a:rPr lang="en-US" altLang="ja-JP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den>
                            </m:f>
                          </m:oMath>
                        </m:oMathPara>
                      </a14:m>
                      <a:endParaRPr lang="ja-JP" altLang="en-US" sz="4000" dirty="0">
                        <a:ea typeface="HG丸ｺﾞｼｯｸM-PRO" panose="020F0600000000000000" pitchFamily="50" charset="-128"/>
                      </a:endParaRPr>
                    </a:p>
                  </p:txBody>
                </p:sp>
              </mc:Choice>
              <mc:Fallback xmlns="">
                <p:sp>
                  <p:nvSpPr>
                    <p:cNvPr id="30" name="テキスト ボックス 29">
                      <a:extLst>
                        <a:ext uri="{FF2B5EF4-FFF2-40B4-BE49-F238E27FC236}">
                          <a16:creationId xmlns:a16="http://schemas.microsoft.com/office/drawing/2014/main" id="{3BAE494C-084C-44D2-BEEF-D46A5A73D92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75370" y="3641732"/>
                      <a:ext cx="3289857" cy="1285386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1" name="直線コネクタ 30">
                  <a:extLst>
                    <a:ext uri="{FF2B5EF4-FFF2-40B4-BE49-F238E27FC236}">
                      <a16:creationId xmlns:a16="http://schemas.microsoft.com/office/drawing/2014/main" id="{8D9D5E23-A6C0-41AB-A26B-3EC6790B7004}"/>
                    </a:ext>
                  </a:extLst>
                </p:cNvPr>
                <p:cNvCxnSpPr/>
                <p:nvPr/>
              </p:nvCxnSpPr>
              <p:spPr>
                <a:xfrm flipH="1">
                  <a:off x="4963977" y="6122800"/>
                  <a:ext cx="1463875" cy="123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テキスト ボックス 31">
                      <a:extLst>
                        <a:ext uri="{FF2B5EF4-FFF2-40B4-BE49-F238E27FC236}">
                          <a16:creationId xmlns:a16="http://schemas.microsoft.com/office/drawing/2014/main" id="{2575FB03-9180-432B-A89F-D0F092B999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43183" y="5547320"/>
                      <a:ext cx="1091241" cy="92103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ja-JP" altLang="en-US" sz="2800" dirty="0">
                        <a:ea typeface="HG丸ｺﾞｼｯｸM-PRO" panose="020F0600000000000000" pitchFamily="50" charset="-128"/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テキスト ボックス 31">
                      <a:extLst>
                        <a:ext uri="{FF2B5EF4-FFF2-40B4-BE49-F238E27FC236}">
                          <a16:creationId xmlns:a16="http://schemas.microsoft.com/office/drawing/2014/main" id="{2575FB03-9180-432B-A89F-D0F092B9999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43183" y="5547320"/>
                      <a:ext cx="1091241" cy="92103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F85583DE-995E-4E9A-8DBB-B0C4468D2F40}"/>
                  </a:ext>
                </a:extLst>
              </p:cNvPr>
              <p:cNvSpPr/>
              <p:nvPr/>
            </p:nvSpPr>
            <p:spPr>
              <a:xfrm>
                <a:off x="4128068" y="5453296"/>
                <a:ext cx="1155131" cy="393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1400" dirty="0">
                    <a:solidFill>
                      <a:srgbClr val="FF0000"/>
                    </a:solidFill>
                    <a:ea typeface="HG丸ｺﾞｼｯｸM-PRO" panose="020F0600000000000000" pitchFamily="50" charset="-128"/>
                  </a:rPr>
                  <a:t>振動中心</a:t>
                </a:r>
                <a:endParaRPr lang="en-US" altLang="ja-JP" sz="14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正方形/長方形 92">
                <a:extLst>
                  <a:ext uri="{FF2B5EF4-FFF2-40B4-BE49-F238E27FC236}">
                    <a16:creationId xmlns:a16="http://schemas.microsoft.com/office/drawing/2014/main" id="{C34041C3-385E-4808-9E81-446B9C863B9C}"/>
                  </a:ext>
                </a:extLst>
              </p:cNvPr>
              <p:cNvSpPr/>
              <p:nvPr/>
            </p:nvSpPr>
            <p:spPr>
              <a:xfrm>
                <a:off x="6242573" y="1193145"/>
                <a:ext cx="50617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800" dirty="0">
                    <a:solidFill>
                      <a:srgbClr val="FF0000"/>
                    </a:solidFill>
                    <a:ea typeface="HG丸ｺﾞｼｯｸM-PRO" panose="020F0600000000000000" pitchFamily="50" charset="-128"/>
                  </a:rPr>
                  <a:t>★振動中心</a:t>
                </a:r>
                <a:r>
                  <a:rPr lang="ja-JP" altLang="en-US" sz="2800" dirty="0">
                    <a:ea typeface="HG丸ｺﾞｼｯｸM-PRO" panose="020F0600000000000000" pitchFamily="50" charset="-128"/>
                  </a:rPr>
                  <a:t>では、加速度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ja-JP" altLang="en-US" sz="2800" dirty="0">
                    <a:ea typeface="HG丸ｺﾞｼｯｸM-PRO" panose="020F0600000000000000" pitchFamily="50" charset="-128"/>
                  </a:rPr>
                  <a:t>が</a:t>
                </a:r>
                <a:r>
                  <a:rPr lang="ja-JP" altLang="en-US" sz="2800" dirty="0">
                    <a:solidFill>
                      <a:srgbClr val="FF0000"/>
                    </a:solidFill>
                    <a:ea typeface="HG丸ｺﾞｼｯｸM-PRO" panose="020F0600000000000000" pitchFamily="50" charset="-128"/>
                  </a:rPr>
                  <a:t>０</a:t>
                </a:r>
                <a:endParaRPr lang="en-US" altLang="ja-JP" sz="28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3" name="正方形/長方形 92">
                <a:extLst>
                  <a:ext uri="{FF2B5EF4-FFF2-40B4-BE49-F238E27FC236}">
                    <a16:creationId xmlns:a16="http://schemas.microsoft.com/office/drawing/2014/main" id="{C34041C3-385E-4808-9E81-446B9C863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573" y="1193145"/>
                <a:ext cx="5061770" cy="523220"/>
              </a:xfrm>
              <a:prstGeom prst="rect">
                <a:avLst/>
              </a:prstGeom>
              <a:blipFill>
                <a:blip r:embed="rId10"/>
                <a:stretch>
                  <a:fillRect l="-1687" t="-17442" r="-1807" b="-26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正方形/長方形 93">
                <a:extLst>
                  <a:ext uri="{FF2B5EF4-FFF2-40B4-BE49-F238E27FC236}">
                    <a16:creationId xmlns:a16="http://schemas.microsoft.com/office/drawing/2014/main" id="{C267C061-1BFE-4606-B832-0170D0CE6C35}"/>
                  </a:ext>
                </a:extLst>
              </p:cNvPr>
              <p:cNvSpPr/>
              <p:nvPr/>
            </p:nvSpPr>
            <p:spPr>
              <a:xfrm>
                <a:off x="6287583" y="3268780"/>
                <a:ext cx="50586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800" dirty="0">
                    <a:solidFill>
                      <a:srgbClr val="FF0000"/>
                    </a:solidFill>
                    <a:ea typeface="HG丸ｺﾞｼｯｸM-PRO" panose="020F0600000000000000" pitchFamily="50" charset="-128"/>
                  </a:rPr>
                  <a:t>★振動中心</a:t>
                </a:r>
                <a:r>
                  <a:rPr lang="ja-JP" altLang="en-US" sz="2800" dirty="0">
                    <a:ea typeface="HG丸ｺﾞｼｯｸM-PRO" panose="020F0600000000000000" pitchFamily="50" charset="-128"/>
                  </a:rPr>
                  <a:t>では、速度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ja-JP" altLang="en-US" sz="2800" dirty="0">
                    <a:ea typeface="HG丸ｺﾞｼｯｸM-PRO" panose="020F0600000000000000" pitchFamily="50" charset="-128"/>
                  </a:rPr>
                  <a:t>が</a:t>
                </a:r>
                <a:r>
                  <a:rPr lang="ja-JP" altLang="en-US" sz="2800" dirty="0">
                    <a:solidFill>
                      <a:srgbClr val="FF0000"/>
                    </a:solidFill>
                    <a:ea typeface="HG丸ｺﾞｼｯｸM-PRO" panose="020F0600000000000000" pitchFamily="50" charset="-128"/>
                  </a:rPr>
                  <a:t>最大</a:t>
                </a:r>
                <a:endParaRPr lang="en-US" altLang="ja-JP" sz="28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4" name="正方形/長方形 93">
                <a:extLst>
                  <a:ext uri="{FF2B5EF4-FFF2-40B4-BE49-F238E27FC236}">
                    <a16:creationId xmlns:a16="http://schemas.microsoft.com/office/drawing/2014/main" id="{C267C061-1BFE-4606-B832-0170D0CE6C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583" y="3268780"/>
                <a:ext cx="5058693" cy="523220"/>
              </a:xfrm>
              <a:prstGeom prst="rect">
                <a:avLst/>
              </a:prstGeom>
              <a:blipFill>
                <a:blip r:embed="rId11"/>
                <a:stretch>
                  <a:fillRect l="-1687" t="-16279" r="-1687" b="-26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93A9707C-43E0-4B66-890A-0471B18DC73D}"/>
              </a:ext>
            </a:extLst>
          </p:cNvPr>
          <p:cNvSpPr/>
          <p:nvPr/>
        </p:nvSpPr>
        <p:spPr>
          <a:xfrm>
            <a:off x="6267122" y="1926730"/>
            <a:ext cx="503375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★振動中心</a:t>
            </a:r>
            <a:r>
              <a:rPr lang="ja-JP" altLang="en-US" sz="2800" dirty="0">
                <a:ea typeface="HG丸ｺﾞｼｯｸM-PRO" panose="020F0600000000000000" pitchFamily="50" charset="-128"/>
              </a:rPr>
              <a:t>では</a:t>
            </a:r>
            <a:endParaRPr lang="en-US" altLang="ja-JP" sz="2800" dirty="0"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2800" dirty="0">
                <a:ea typeface="HG丸ｺﾞｼｯｸM-PRO" panose="020F0600000000000000" pitchFamily="50" charset="-128"/>
              </a:rPr>
              <a:t>           </a:t>
            </a:r>
            <a:r>
              <a:rPr lang="ja-JP" altLang="en-US" sz="2800" dirty="0">
                <a:ea typeface="HG丸ｺﾞｼｯｸM-PRO" panose="020F0600000000000000" pitchFamily="50" charset="-128"/>
              </a:rPr>
              <a:t>物体にはたらく合力が</a:t>
            </a:r>
            <a:r>
              <a:rPr lang="ja-JP" altLang="en-US" sz="28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０</a:t>
            </a:r>
            <a:endParaRPr lang="en-US" altLang="ja-JP" sz="2800" dirty="0">
              <a:solidFill>
                <a:srgbClr val="FF0000"/>
              </a:solidFill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795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単振り子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5EA3952-C873-4569-A3DC-20D589F926C0}"/>
              </a:ext>
            </a:extLst>
          </p:cNvPr>
          <p:cNvSpPr/>
          <p:nvPr/>
        </p:nvSpPr>
        <p:spPr>
          <a:xfrm>
            <a:off x="695400" y="836712"/>
            <a:ext cx="75713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ea typeface="HG丸ｺﾞｼｯｸM-PRO" panose="020F0600000000000000" pitchFamily="50" charset="-128"/>
              </a:rPr>
              <a:t>単振り子は、単振動として表現できる。</a:t>
            </a:r>
            <a:endParaRPr lang="en-US" altLang="ja-JP" sz="3200" dirty="0">
              <a:ea typeface="HG丸ｺﾞｼｯｸM-PRO" panose="020F0600000000000000" pitchFamily="50" charset="-128"/>
            </a:endParaRPr>
          </a:p>
          <a:p>
            <a:endParaRPr lang="en-US" altLang="ja-JP" sz="3200" dirty="0"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ea typeface="HG丸ｺﾞｼｯｸM-PRO" panose="020F0600000000000000" pitchFamily="50" charset="-128"/>
              </a:rPr>
              <a:t>　⇒</a:t>
            </a:r>
            <a:endParaRPr lang="en-US" altLang="ja-JP" sz="3200" dirty="0">
              <a:ea typeface="HG丸ｺﾞｼｯｸM-PRO" panose="020F06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CF17591-5447-4E02-9923-A5893CEB5378}"/>
              </a:ext>
            </a:extLst>
          </p:cNvPr>
          <p:cNvSpPr/>
          <p:nvPr/>
        </p:nvSpPr>
        <p:spPr>
          <a:xfrm>
            <a:off x="1264425" y="1558364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　運動方程式が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81C2EF6-F2D6-4258-B1CF-94856888749E}"/>
              </a:ext>
            </a:extLst>
          </p:cNvPr>
          <p:cNvSpPr/>
          <p:nvPr/>
        </p:nvSpPr>
        <p:spPr>
          <a:xfrm>
            <a:off x="1767127" y="2104308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>
                <a:ea typeface="HG丸ｺﾞｼｯｸM-PRO" panose="020F0600000000000000" pitchFamily="50" charset="-128"/>
              </a:rPr>
              <a:t>『</a:t>
            </a:r>
            <a:r>
              <a:rPr lang="ja-JP" altLang="en-US" sz="32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－Ｋｘ＝ｍａ</a:t>
            </a:r>
            <a:r>
              <a:rPr lang="en-US" altLang="ja-JP" sz="3200" dirty="0">
                <a:ea typeface="HG丸ｺﾞｼｯｸM-PRO" panose="020F0600000000000000" pitchFamily="50" charset="-128"/>
              </a:rPr>
              <a:t>』</a:t>
            </a:r>
            <a:r>
              <a:rPr lang="ja-JP" altLang="en-US" sz="3200" dirty="0">
                <a:ea typeface="HG丸ｺﾞｼｯｸM-PRO" panose="020F0600000000000000" pitchFamily="50" charset="-128"/>
              </a:rPr>
              <a:t>の形になる。</a:t>
            </a:r>
            <a:endParaRPr lang="ja-JP" altLang="en-US" sz="3200" dirty="0">
              <a:solidFill>
                <a:srgbClr val="FF0000"/>
              </a:solidFill>
              <a:ea typeface="HG丸ｺﾞｼｯｸM-PRO" panose="020F0600000000000000" pitchFamily="50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7769CBA-C934-4C66-95A9-E94ABA32E1A8}"/>
              </a:ext>
            </a:extLst>
          </p:cNvPr>
          <p:cNvCxnSpPr/>
          <p:nvPr/>
        </p:nvCxnSpPr>
        <p:spPr>
          <a:xfrm>
            <a:off x="8541695" y="1762897"/>
            <a:ext cx="1835738" cy="30243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764A019-BAEA-470D-A3CA-6E0DD2D1041F}"/>
              </a:ext>
            </a:extLst>
          </p:cNvPr>
          <p:cNvCxnSpPr>
            <a:cxnSpLocks/>
          </p:cNvCxnSpPr>
          <p:nvPr/>
        </p:nvCxnSpPr>
        <p:spPr>
          <a:xfrm>
            <a:off x="6920695" y="1762897"/>
            <a:ext cx="3916813" cy="0"/>
          </a:xfrm>
          <a:prstGeom prst="line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楕円 10">
            <a:extLst>
              <a:ext uri="{FF2B5EF4-FFF2-40B4-BE49-F238E27FC236}">
                <a16:creationId xmlns:a16="http://schemas.microsoft.com/office/drawing/2014/main" id="{7650906C-76D8-4569-81CF-B2ED446F0645}"/>
              </a:ext>
            </a:extLst>
          </p:cNvPr>
          <p:cNvSpPr/>
          <p:nvPr/>
        </p:nvSpPr>
        <p:spPr>
          <a:xfrm>
            <a:off x="10242890" y="4699759"/>
            <a:ext cx="594618" cy="594618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  <a:alpha val="75000"/>
                </a:srgbClr>
              </a:gs>
              <a:gs pos="100000">
                <a:srgbClr val="00B050">
                  <a:shade val="100000"/>
                  <a:satMod val="115000"/>
                  <a:alpha val="3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12" name="左矢印 7">
            <a:extLst>
              <a:ext uri="{FF2B5EF4-FFF2-40B4-BE49-F238E27FC236}">
                <a16:creationId xmlns:a16="http://schemas.microsoft.com/office/drawing/2014/main" id="{BA3AFB95-7449-4F39-A4F2-46C81B99A570}"/>
              </a:ext>
            </a:extLst>
          </p:cNvPr>
          <p:cNvSpPr/>
          <p:nvPr/>
        </p:nvSpPr>
        <p:spPr>
          <a:xfrm rot="16200000">
            <a:off x="9905663" y="5528491"/>
            <a:ext cx="1269074" cy="206228"/>
          </a:xfrm>
          <a:prstGeom prst="leftArrow">
            <a:avLst>
              <a:gd name="adj1" fmla="val 50000"/>
              <a:gd name="adj2" fmla="val 967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744A348-330D-4E5F-B485-97802B13F35B}"/>
              </a:ext>
            </a:extLst>
          </p:cNvPr>
          <p:cNvCxnSpPr>
            <a:cxnSpLocks/>
          </p:cNvCxnSpPr>
          <p:nvPr/>
        </p:nvCxnSpPr>
        <p:spPr>
          <a:xfrm>
            <a:off x="8541895" y="1790780"/>
            <a:ext cx="111967" cy="41585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AB5FF8F4-E9F9-4568-9316-FC2BC146A291}"/>
                  </a:ext>
                </a:extLst>
              </p:cNvPr>
              <p:cNvSpPr/>
              <p:nvPr/>
            </p:nvSpPr>
            <p:spPr>
              <a:xfrm>
                <a:off x="8556091" y="2777188"/>
                <a:ext cx="68839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8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ja-JP" altLang="en-US" sz="40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AB5FF8F4-E9F9-4568-9316-FC2BC146A2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091" y="2777188"/>
                <a:ext cx="688394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円弧 14">
            <a:extLst>
              <a:ext uri="{FF2B5EF4-FFF2-40B4-BE49-F238E27FC236}">
                <a16:creationId xmlns:a16="http://schemas.microsoft.com/office/drawing/2014/main" id="{00DEBEF1-6093-4347-8412-727179AD559B}"/>
              </a:ext>
            </a:extLst>
          </p:cNvPr>
          <p:cNvSpPr/>
          <p:nvPr/>
        </p:nvSpPr>
        <p:spPr>
          <a:xfrm rot="6879340">
            <a:off x="8373216" y="2171438"/>
            <a:ext cx="712515" cy="697523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D6F2540B-57BD-40EA-9ABC-5D25E7F65FDB}"/>
                  </a:ext>
                </a:extLst>
              </p:cNvPr>
              <p:cNvSpPr/>
              <p:nvPr/>
            </p:nvSpPr>
            <p:spPr>
              <a:xfrm>
                <a:off x="9605404" y="884611"/>
                <a:ext cx="221140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dirty="0">
                    <a:ea typeface="HG丸ｺﾞｼｯｸM-PRO" panose="020F0600000000000000" pitchFamily="50" charset="-128"/>
                  </a:rPr>
                  <a:t>質量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ja-JP" sz="2400" dirty="0"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2400" dirty="0">
                    <a:ea typeface="HG丸ｺﾞｼｯｸM-PRO" panose="020F0600000000000000" pitchFamily="50" charset="-128"/>
                  </a:rPr>
                  <a:t>重力加速度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ja-JP" altLang="en-US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D6F2540B-57BD-40EA-9ABC-5D25E7F65F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404" y="884611"/>
                <a:ext cx="2211409" cy="830997"/>
              </a:xfrm>
              <a:prstGeom prst="rect">
                <a:avLst/>
              </a:prstGeom>
              <a:blipFill>
                <a:blip r:embed="rId3"/>
                <a:stretch>
                  <a:fillRect l="-4420" t="-8824" b="-132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29486E39-8C4E-446D-BE57-7C5579E78693}"/>
                  </a:ext>
                </a:extLst>
              </p:cNvPr>
              <p:cNvSpPr/>
              <p:nvPr/>
            </p:nvSpPr>
            <p:spPr>
              <a:xfrm>
                <a:off x="10575719" y="5393485"/>
                <a:ext cx="114005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ja-JP" altLang="en-US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29486E39-8C4E-446D-BE57-7C5579E78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5719" y="5393485"/>
                <a:ext cx="1140056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左矢印 22">
            <a:extLst>
              <a:ext uri="{FF2B5EF4-FFF2-40B4-BE49-F238E27FC236}">
                <a16:creationId xmlns:a16="http://schemas.microsoft.com/office/drawing/2014/main" id="{ABBDA219-CA82-4F4C-822F-E3C2A2372E5B}"/>
              </a:ext>
            </a:extLst>
          </p:cNvPr>
          <p:cNvSpPr/>
          <p:nvPr/>
        </p:nvSpPr>
        <p:spPr>
          <a:xfrm rot="3505877">
            <a:off x="9435981" y="4136791"/>
            <a:ext cx="1269074" cy="206228"/>
          </a:xfrm>
          <a:prstGeom prst="leftArrow">
            <a:avLst>
              <a:gd name="adj1" fmla="val 50000"/>
              <a:gd name="adj2" fmla="val 967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7DB3C6DB-4A4D-47F4-8CE7-A457ACADB683}"/>
                  </a:ext>
                </a:extLst>
              </p:cNvPr>
              <p:cNvSpPr/>
              <p:nvPr/>
            </p:nvSpPr>
            <p:spPr>
              <a:xfrm>
                <a:off x="10153161" y="3680362"/>
                <a:ext cx="66191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ja-JP" altLang="en-US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7DB3C6DB-4A4D-47F4-8CE7-A457ACADB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161" y="3680362"/>
                <a:ext cx="66191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F1CCC92-62DB-46C1-9E6F-E5F3A51B1853}"/>
              </a:ext>
            </a:extLst>
          </p:cNvPr>
          <p:cNvSpPr/>
          <p:nvPr/>
        </p:nvSpPr>
        <p:spPr>
          <a:xfrm>
            <a:off x="5988703" y="4658287"/>
            <a:ext cx="40753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ea typeface="HG丸ｺﾞｼｯｸM-PRO" panose="020F0600000000000000" pitchFamily="50" charset="-128"/>
              </a:rPr>
              <a:t>力をどの方向に分解するか？</a:t>
            </a:r>
          </a:p>
        </p:txBody>
      </p:sp>
    </p:spTree>
    <p:extLst>
      <p:ext uri="{BB962C8B-B14F-4D97-AF65-F5344CB8AC3E}">
        <p14:creationId xmlns:p14="http://schemas.microsoft.com/office/powerpoint/2010/main" val="236758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17" grpId="0"/>
      <p:bldP spid="18" grpId="0" animBg="1"/>
      <p:bldP spid="19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単振り子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36</a:t>
            </a:fld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8021A3D0-454B-4A27-84D6-6E58AF3A55EF}"/>
              </a:ext>
            </a:extLst>
          </p:cNvPr>
          <p:cNvCxnSpPr/>
          <p:nvPr/>
        </p:nvCxnSpPr>
        <p:spPr>
          <a:xfrm>
            <a:off x="8073839" y="826576"/>
            <a:ext cx="2021374" cy="33301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3A26326-1BA9-4AE0-8C04-67FE09813602}"/>
              </a:ext>
            </a:extLst>
          </p:cNvPr>
          <p:cNvCxnSpPr>
            <a:cxnSpLocks/>
          </p:cNvCxnSpPr>
          <p:nvPr/>
        </p:nvCxnSpPr>
        <p:spPr>
          <a:xfrm>
            <a:off x="6705687" y="826576"/>
            <a:ext cx="3999882" cy="0"/>
          </a:xfrm>
          <a:prstGeom prst="line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楕円 7">
            <a:extLst>
              <a:ext uri="{FF2B5EF4-FFF2-40B4-BE49-F238E27FC236}">
                <a16:creationId xmlns:a16="http://schemas.microsoft.com/office/drawing/2014/main" id="{9D00D726-ECF6-4889-8710-D71B30E4459C}"/>
              </a:ext>
            </a:extLst>
          </p:cNvPr>
          <p:cNvSpPr/>
          <p:nvPr/>
        </p:nvSpPr>
        <p:spPr>
          <a:xfrm>
            <a:off x="9947065" y="4060424"/>
            <a:ext cx="654748" cy="654748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  <a:alpha val="75000"/>
                </a:srgbClr>
              </a:gs>
              <a:gs pos="100000">
                <a:srgbClr val="00B050">
                  <a:shade val="100000"/>
                  <a:satMod val="115000"/>
                  <a:alpha val="3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9" name="左矢印 6">
            <a:extLst>
              <a:ext uri="{FF2B5EF4-FFF2-40B4-BE49-F238E27FC236}">
                <a16:creationId xmlns:a16="http://schemas.microsoft.com/office/drawing/2014/main" id="{A6447189-6DF4-4197-9308-D7480B802894}"/>
              </a:ext>
            </a:extLst>
          </p:cNvPr>
          <p:cNvSpPr/>
          <p:nvPr/>
        </p:nvSpPr>
        <p:spPr>
          <a:xfrm rot="16200000">
            <a:off x="9462762" y="5090306"/>
            <a:ext cx="1623354" cy="218339"/>
          </a:xfrm>
          <a:prstGeom prst="leftArrow">
            <a:avLst>
              <a:gd name="adj1" fmla="val 50000"/>
              <a:gd name="adj2" fmla="val 967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2B14141-2ED0-4788-ACE5-D1C2F85E3420}"/>
              </a:ext>
            </a:extLst>
          </p:cNvPr>
          <p:cNvCxnSpPr/>
          <p:nvPr/>
        </p:nvCxnSpPr>
        <p:spPr>
          <a:xfrm>
            <a:off x="8074059" y="857280"/>
            <a:ext cx="58790" cy="464981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2A813CA1-70C5-4145-B132-0E4BD240CFDE}"/>
                  </a:ext>
                </a:extLst>
              </p:cNvPr>
              <p:cNvSpPr/>
              <p:nvPr/>
            </p:nvSpPr>
            <p:spPr>
              <a:xfrm>
                <a:off x="8089691" y="1943436"/>
                <a:ext cx="68839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8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ja-JP" altLang="en-US" sz="40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2A813CA1-70C5-4145-B132-0E4BD240CF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691" y="1943436"/>
                <a:ext cx="688394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円弧 11">
            <a:extLst>
              <a:ext uri="{FF2B5EF4-FFF2-40B4-BE49-F238E27FC236}">
                <a16:creationId xmlns:a16="http://schemas.microsoft.com/office/drawing/2014/main" id="{140BEF09-819F-4CB4-A48D-56E09CC83229}"/>
              </a:ext>
            </a:extLst>
          </p:cNvPr>
          <p:cNvSpPr/>
          <p:nvPr/>
        </p:nvSpPr>
        <p:spPr>
          <a:xfrm rot="6879340">
            <a:off x="7888323" y="1276430"/>
            <a:ext cx="784567" cy="768059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A73FBE57-3024-499A-B3F8-15E9029CCC3E}"/>
                  </a:ext>
                </a:extLst>
              </p:cNvPr>
              <p:cNvSpPr/>
              <p:nvPr/>
            </p:nvSpPr>
            <p:spPr>
              <a:xfrm>
                <a:off x="9637555" y="5834638"/>
                <a:ext cx="114005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ja-JP" altLang="en-US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A73FBE57-3024-499A-B3F8-15E9029CCC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7555" y="5834638"/>
                <a:ext cx="1140056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左矢印 15">
            <a:extLst>
              <a:ext uri="{FF2B5EF4-FFF2-40B4-BE49-F238E27FC236}">
                <a16:creationId xmlns:a16="http://schemas.microsoft.com/office/drawing/2014/main" id="{35B58472-D19D-4A9D-811D-E9E7FEC540B5}"/>
              </a:ext>
            </a:extLst>
          </p:cNvPr>
          <p:cNvSpPr/>
          <p:nvPr/>
        </p:nvSpPr>
        <p:spPr>
          <a:xfrm rot="3505877">
            <a:off x="9058559" y="3440528"/>
            <a:ext cx="1397407" cy="227083"/>
          </a:xfrm>
          <a:prstGeom prst="leftArrow">
            <a:avLst>
              <a:gd name="adj1" fmla="val 50000"/>
              <a:gd name="adj2" fmla="val 967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1685D4CE-564A-4669-973E-56E0312D42E5}"/>
                  </a:ext>
                </a:extLst>
              </p:cNvPr>
              <p:cNvSpPr/>
              <p:nvPr/>
            </p:nvSpPr>
            <p:spPr>
              <a:xfrm>
                <a:off x="9848261" y="2937942"/>
                <a:ext cx="66191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ja-JP" altLang="en-US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1685D4CE-564A-4669-973E-56E0312D4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261" y="2937942"/>
                <a:ext cx="661912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764D3970-98FC-4645-922C-BB1BDC795D1C}"/>
              </a:ext>
            </a:extLst>
          </p:cNvPr>
          <p:cNvCxnSpPr/>
          <p:nvPr/>
        </p:nvCxnSpPr>
        <p:spPr>
          <a:xfrm flipH="1">
            <a:off x="9453079" y="4360172"/>
            <a:ext cx="802836" cy="54323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AA9530D2-A992-4D5A-8D57-C11D4314BF2A}"/>
              </a:ext>
            </a:extLst>
          </p:cNvPr>
          <p:cNvCxnSpPr/>
          <p:nvPr/>
        </p:nvCxnSpPr>
        <p:spPr>
          <a:xfrm>
            <a:off x="10274439" y="4360172"/>
            <a:ext cx="821360" cy="114692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3FF01B12-B19E-4933-AEF7-B9082C434F3F}"/>
              </a:ext>
            </a:extLst>
          </p:cNvPr>
          <p:cNvCxnSpPr/>
          <p:nvPr/>
        </p:nvCxnSpPr>
        <p:spPr>
          <a:xfrm flipH="1">
            <a:off x="10283701" y="5467918"/>
            <a:ext cx="802836" cy="543235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9A90A7A8-D00C-43E6-8788-E8A1602C4AD3}"/>
              </a:ext>
            </a:extLst>
          </p:cNvPr>
          <p:cNvCxnSpPr/>
          <p:nvPr/>
        </p:nvCxnSpPr>
        <p:spPr>
          <a:xfrm>
            <a:off x="9453079" y="4881114"/>
            <a:ext cx="821360" cy="1146925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CF28B01B-229F-45F9-9B00-5169DE6B973B}"/>
                  </a:ext>
                </a:extLst>
              </p:cNvPr>
              <p:cNvSpPr/>
              <p:nvPr/>
            </p:nvSpPr>
            <p:spPr>
              <a:xfrm>
                <a:off x="10306116" y="4939552"/>
                <a:ext cx="5205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ja-JP" altLang="en-US" sz="24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CF28B01B-229F-45F9-9B00-5169DE6B97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116" y="4939552"/>
                <a:ext cx="52052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円弧 20">
            <a:extLst>
              <a:ext uri="{FF2B5EF4-FFF2-40B4-BE49-F238E27FC236}">
                <a16:creationId xmlns:a16="http://schemas.microsoft.com/office/drawing/2014/main" id="{2A553C45-DC0F-4998-B83B-AD3CF92DCB9F}"/>
              </a:ext>
            </a:extLst>
          </p:cNvPr>
          <p:cNvSpPr/>
          <p:nvPr/>
        </p:nvSpPr>
        <p:spPr>
          <a:xfrm rot="6879340">
            <a:off x="10175731" y="4545679"/>
            <a:ext cx="517145" cy="506263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ECA2279E-2012-4CBC-AE96-893B003DF68C}"/>
                  </a:ext>
                </a:extLst>
              </p:cNvPr>
              <p:cNvSpPr/>
              <p:nvPr/>
            </p:nvSpPr>
            <p:spPr>
              <a:xfrm>
                <a:off x="10604170" y="4562965"/>
                <a:ext cx="15208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𝑚𝑔𝑐𝑜𝑠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ja-JP" altLang="en-US" sz="11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ECA2279E-2012-4CBC-AE96-893B003DF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4170" y="4562965"/>
                <a:ext cx="152086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5290F344-A5F8-44B4-8A58-53D30ECEB606}"/>
                  </a:ext>
                </a:extLst>
              </p:cNvPr>
              <p:cNvSpPr/>
              <p:nvPr/>
            </p:nvSpPr>
            <p:spPr>
              <a:xfrm>
                <a:off x="8197608" y="4308100"/>
                <a:ext cx="14856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𝑚𝑔𝑠𝑖𝑛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ja-JP" altLang="en-US" sz="11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5290F344-A5F8-44B4-8A58-53D30ECEB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608" y="4308100"/>
                <a:ext cx="148560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CA58D71-8800-4112-AA4B-40FFB8781A2C}"/>
              </a:ext>
            </a:extLst>
          </p:cNvPr>
          <p:cNvSpPr/>
          <p:nvPr/>
        </p:nvSpPr>
        <p:spPr>
          <a:xfrm>
            <a:off x="7608168" y="5517232"/>
            <a:ext cx="14157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ea typeface="HG丸ｺﾞｼｯｸM-PRO" panose="020F0600000000000000" pitchFamily="50" charset="-128"/>
              </a:rPr>
              <a:t>振動</a:t>
            </a:r>
            <a:endParaRPr lang="en-US" altLang="ja-JP" sz="3200" dirty="0"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ea typeface="HG丸ｺﾞｼｯｸM-PRO" panose="020F0600000000000000" pitchFamily="50" charset="-128"/>
              </a:rPr>
              <a:t>中心Ｏ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3E29A99-FC7E-43DE-BB14-F3B355A739A7}"/>
              </a:ext>
            </a:extLst>
          </p:cNvPr>
          <p:cNvSpPr/>
          <p:nvPr/>
        </p:nvSpPr>
        <p:spPr>
          <a:xfrm>
            <a:off x="8229530" y="3900401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復元力</a:t>
            </a:r>
            <a:endParaRPr lang="en-US" altLang="ja-JP" sz="3200" dirty="0">
              <a:solidFill>
                <a:srgbClr val="FF0000"/>
              </a:solidFill>
              <a:ea typeface="HG丸ｺﾞｼｯｸM-PRO" panose="020F06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EF787F4-9477-4AB4-83BD-22703BC87CA4}"/>
              </a:ext>
            </a:extLst>
          </p:cNvPr>
          <p:cNvSpPr/>
          <p:nvPr/>
        </p:nvSpPr>
        <p:spPr>
          <a:xfrm>
            <a:off x="549165" y="2087175"/>
            <a:ext cx="62233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ea typeface="HG丸ｺﾞｼｯｸM-PRO" panose="020F0600000000000000" pitchFamily="50" charset="-128"/>
              </a:rPr>
              <a:t>物体は、糸と垂直な方向に動くので、</a:t>
            </a:r>
            <a:endParaRPr lang="en-US" altLang="ja-JP" sz="3200" dirty="0"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ea typeface="HG丸ｺﾞｼｯｸM-PRO" panose="020F0600000000000000" pitchFamily="50" charset="-128"/>
              </a:rPr>
              <a:t>重力を糸と平行な方向と垂直な方向に分解する。</a:t>
            </a:r>
            <a:endParaRPr lang="en-US" altLang="ja-JP" sz="3200" dirty="0">
              <a:ea typeface="HG丸ｺﾞｼｯｸM-PRO" panose="020F06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D3002172-9388-4F13-9290-0C3457A452CA}"/>
              </a:ext>
            </a:extLst>
          </p:cNvPr>
          <p:cNvSpPr/>
          <p:nvPr/>
        </p:nvSpPr>
        <p:spPr>
          <a:xfrm>
            <a:off x="601814" y="1099280"/>
            <a:ext cx="5864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dirty="0">
                <a:ea typeface="HG丸ｺﾞｼｯｸM-PRO" panose="020F0600000000000000" pitchFamily="50" charset="-128"/>
              </a:rPr>
              <a:t>力をどの方向に分解するか？</a:t>
            </a:r>
          </a:p>
        </p:txBody>
      </p:sp>
    </p:spTree>
    <p:extLst>
      <p:ext uri="{BB962C8B-B14F-4D97-AF65-F5344CB8AC3E}">
        <p14:creationId xmlns:p14="http://schemas.microsoft.com/office/powerpoint/2010/main" val="310731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3" grpId="0"/>
      <p:bldP spid="25" grpId="0"/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単振り子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37</a:t>
            </a:fld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A0CD3D14-325D-4178-B4F3-0D2BBD8B7BD6}"/>
              </a:ext>
            </a:extLst>
          </p:cNvPr>
          <p:cNvCxnSpPr/>
          <p:nvPr/>
        </p:nvCxnSpPr>
        <p:spPr>
          <a:xfrm>
            <a:off x="5743788" y="754568"/>
            <a:ext cx="2021374" cy="33301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4E3C2B5-68E8-4F4A-BE1F-10EA59D8C592}"/>
              </a:ext>
            </a:extLst>
          </p:cNvPr>
          <p:cNvCxnSpPr>
            <a:cxnSpLocks/>
          </p:cNvCxnSpPr>
          <p:nvPr/>
        </p:nvCxnSpPr>
        <p:spPr>
          <a:xfrm>
            <a:off x="3767429" y="754568"/>
            <a:ext cx="4320480" cy="0"/>
          </a:xfrm>
          <a:prstGeom prst="line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楕円 7">
            <a:extLst>
              <a:ext uri="{FF2B5EF4-FFF2-40B4-BE49-F238E27FC236}">
                <a16:creationId xmlns:a16="http://schemas.microsoft.com/office/drawing/2014/main" id="{1638411D-5ED3-44A3-BBFC-BA36C1D60848}"/>
              </a:ext>
            </a:extLst>
          </p:cNvPr>
          <p:cNvSpPr/>
          <p:nvPr/>
        </p:nvSpPr>
        <p:spPr>
          <a:xfrm>
            <a:off x="7617014" y="3988416"/>
            <a:ext cx="654748" cy="654748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  <a:alpha val="75000"/>
                </a:srgbClr>
              </a:gs>
              <a:gs pos="100000">
                <a:srgbClr val="00B050">
                  <a:shade val="100000"/>
                  <a:satMod val="115000"/>
                  <a:alpha val="3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9" name="左矢印 6">
            <a:extLst>
              <a:ext uri="{FF2B5EF4-FFF2-40B4-BE49-F238E27FC236}">
                <a16:creationId xmlns:a16="http://schemas.microsoft.com/office/drawing/2014/main" id="{F04CA26A-B554-4BD6-A67D-5E09DEEA4571}"/>
              </a:ext>
            </a:extLst>
          </p:cNvPr>
          <p:cNvSpPr/>
          <p:nvPr/>
        </p:nvSpPr>
        <p:spPr>
          <a:xfrm rot="16200000">
            <a:off x="7379527" y="4771483"/>
            <a:ext cx="1129434" cy="218048"/>
          </a:xfrm>
          <a:prstGeom prst="leftArrow">
            <a:avLst>
              <a:gd name="adj1" fmla="val 50000"/>
              <a:gd name="adj2" fmla="val 967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0C664CD-1294-4D09-B6E7-4012C0697AA8}"/>
              </a:ext>
            </a:extLst>
          </p:cNvPr>
          <p:cNvCxnSpPr/>
          <p:nvPr/>
        </p:nvCxnSpPr>
        <p:spPr>
          <a:xfrm>
            <a:off x="5744008" y="785272"/>
            <a:ext cx="58790" cy="464981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7619159A-B653-4C00-AF78-08E893FD2091}"/>
                  </a:ext>
                </a:extLst>
              </p:cNvPr>
              <p:cNvSpPr/>
              <p:nvPr/>
            </p:nvSpPr>
            <p:spPr>
              <a:xfrm>
                <a:off x="5759640" y="1871428"/>
                <a:ext cx="68839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8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ja-JP" altLang="en-US" sz="4000" dirty="0">
                  <a:ea typeface="HG丸ｺﾞｼｯｸM-PRO" panose="020F0600000000000000" pitchFamily="50" charset="-128"/>
                </a:endParaRPr>
              </a:p>
            </p:txBody>
          </p:sp>
        </mc:Choice>
        <mc:Fallback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7619159A-B653-4C00-AF78-08E893FD20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640" y="1871428"/>
                <a:ext cx="688394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円弧 11">
            <a:extLst>
              <a:ext uri="{FF2B5EF4-FFF2-40B4-BE49-F238E27FC236}">
                <a16:creationId xmlns:a16="http://schemas.microsoft.com/office/drawing/2014/main" id="{DE50317A-DF9F-4DC0-8578-8ECD70D27DBA}"/>
              </a:ext>
            </a:extLst>
          </p:cNvPr>
          <p:cNvSpPr/>
          <p:nvPr/>
        </p:nvSpPr>
        <p:spPr>
          <a:xfrm rot="6879340">
            <a:off x="5558272" y="1204422"/>
            <a:ext cx="784567" cy="768059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F3992103-AEC6-4728-9F53-1CE08494EE4F}"/>
                  </a:ext>
                </a:extLst>
              </p:cNvPr>
              <p:cNvSpPr/>
              <p:nvPr/>
            </p:nvSpPr>
            <p:spPr>
              <a:xfrm>
                <a:off x="7304112" y="5302464"/>
                <a:ext cx="114005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ja-JP" altLang="en-US" dirty="0">
                  <a:ea typeface="HG丸ｺﾞｼｯｸM-PRO" panose="020F0600000000000000" pitchFamily="50" charset="-128"/>
                </a:endParaRPr>
              </a:p>
            </p:txBody>
          </p:sp>
        </mc:Choice>
        <mc:Fallback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F3992103-AEC6-4728-9F53-1CE08494EE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112" y="5302464"/>
                <a:ext cx="1140056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左矢印 11">
            <a:extLst>
              <a:ext uri="{FF2B5EF4-FFF2-40B4-BE49-F238E27FC236}">
                <a16:creationId xmlns:a16="http://schemas.microsoft.com/office/drawing/2014/main" id="{B6BE40F2-CBEE-4A7F-884F-5C99E0B845FA}"/>
              </a:ext>
            </a:extLst>
          </p:cNvPr>
          <p:cNvSpPr/>
          <p:nvPr/>
        </p:nvSpPr>
        <p:spPr>
          <a:xfrm rot="3505877">
            <a:off x="6728508" y="3368520"/>
            <a:ext cx="1397407" cy="227083"/>
          </a:xfrm>
          <a:prstGeom prst="leftArrow">
            <a:avLst>
              <a:gd name="adj1" fmla="val 50000"/>
              <a:gd name="adj2" fmla="val 967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9C40DA97-27A9-4108-AF81-7BEEE509D1ED}"/>
                  </a:ext>
                </a:extLst>
              </p:cNvPr>
              <p:cNvSpPr/>
              <p:nvPr/>
            </p:nvSpPr>
            <p:spPr>
              <a:xfrm>
                <a:off x="6875343" y="2220089"/>
                <a:ext cx="66191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ja-JP" altLang="en-US" dirty="0">
                  <a:ea typeface="HG丸ｺﾞｼｯｸM-PRO" panose="020F0600000000000000" pitchFamily="50" charset="-128"/>
                </a:endParaRPr>
              </a:p>
            </p:txBody>
          </p:sp>
        </mc:Choice>
        <mc:Fallback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9C40DA97-27A9-4108-AF81-7BEEE509D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343" y="2220089"/>
                <a:ext cx="661912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CC916DF5-13EA-4C48-B8D7-9CEFEC7AA3E2}"/>
              </a:ext>
            </a:extLst>
          </p:cNvPr>
          <p:cNvCxnSpPr/>
          <p:nvPr/>
        </p:nvCxnSpPr>
        <p:spPr>
          <a:xfrm flipH="1">
            <a:off x="6929878" y="4109891"/>
            <a:ext cx="865023" cy="2645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E329CCB0-15D1-4FC2-B358-DFD8902556DC}"/>
              </a:ext>
            </a:extLst>
          </p:cNvPr>
          <p:cNvCxnSpPr/>
          <p:nvPr/>
        </p:nvCxnSpPr>
        <p:spPr>
          <a:xfrm flipV="1">
            <a:off x="7835218" y="2827314"/>
            <a:ext cx="0" cy="124965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89C247E2-46EA-4F9C-AA23-C3F38D0A66AE}"/>
                  </a:ext>
                </a:extLst>
              </p:cNvPr>
              <p:cNvSpPr/>
              <p:nvPr/>
            </p:nvSpPr>
            <p:spPr>
              <a:xfrm>
                <a:off x="7304113" y="2847747"/>
                <a:ext cx="5205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ja-JP" altLang="en-US" sz="2400" dirty="0">
                  <a:ea typeface="HG丸ｺﾞｼｯｸM-PRO" panose="020F0600000000000000" pitchFamily="50" charset="-128"/>
                </a:endParaRPr>
              </a:p>
            </p:txBody>
          </p:sp>
        </mc:Choice>
        <mc:Fallback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89C247E2-46EA-4F9C-AA23-C3F38D0A6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113" y="2847747"/>
                <a:ext cx="52052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円弧 19">
            <a:extLst>
              <a:ext uri="{FF2B5EF4-FFF2-40B4-BE49-F238E27FC236}">
                <a16:creationId xmlns:a16="http://schemas.microsoft.com/office/drawing/2014/main" id="{160CD5BA-86AB-4F25-BB71-C2217B541AA7}"/>
              </a:ext>
            </a:extLst>
          </p:cNvPr>
          <p:cNvSpPr/>
          <p:nvPr/>
        </p:nvSpPr>
        <p:spPr>
          <a:xfrm rot="17705798">
            <a:off x="7455786" y="3331259"/>
            <a:ext cx="517145" cy="506263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C2C2BCB4-5BE2-4816-98DA-D03D7D93F0E8}"/>
                  </a:ext>
                </a:extLst>
              </p:cNvPr>
              <p:cNvSpPr/>
              <p:nvPr/>
            </p:nvSpPr>
            <p:spPr>
              <a:xfrm>
                <a:off x="7905276" y="2725802"/>
                <a:ext cx="12130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𝑇𝑐𝑜𝑠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ja-JP" altLang="en-US" sz="1100" dirty="0">
                  <a:ea typeface="HG丸ｺﾞｼｯｸM-PRO" panose="020F0600000000000000" pitchFamily="50" charset="-128"/>
                </a:endParaRPr>
              </a:p>
            </p:txBody>
          </p:sp>
        </mc:Choice>
        <mc:Fallback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C2C2BCB4-5BE2-4816-98DA-D03D7D93F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276" y="2725802"/>
                <a:ext cx="121308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FF947DD7-AFC7-42AE-A3B7-B0BE7941CC4E}"/>
                  </a:ext>
                </a:extLst>
              </p:cNvPr>
              <p:cNvSpPr/>
              <p:nvPr/>
            </p:nvSpPr>
            <p:spPr>
              <a:xfrm>
                <a:off x="5741262" y="3815357"/>
                <a:ext cx="11778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𝑇𝑠𝑖𝑛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ja-JP" altLang="en-US" sz="1100" dirty="0">
                  <a:ea typeface="HG丸ｺﾞｼｯｸM-PRO" panose="020F0600000000000000" pitchFamily="50" charset="-128"/>
                </a:endParaRPr>
              </a:p>
            </p:txBody>
          </p:sp>
        </mc:Choice>
        <mc:Fallback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FF947DD7-AFC7-42AE-A3B7-B0BE7941CC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262" y="3815357"/>
                <a:ext cx="117782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5C1F877-B893-4872-BA9B-A01034E3B624}"/>
              </a:ext>
            </a:extLst>
          </p:cNvPr>
          <p:cNvSpPr/>
          <p:nvPr/>
        </p:nvSpPr>
        <p:spPr>
          <a:xfrm>
            <a:off x="5509114" y="5539066"/>
            <a:ext cx="9541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>
                <a:ea typeface="HG丸ｺﾞｼｯｸM-PRO" panose="020F0600000000000000" pitchFamily="50" charset="-128"/>
              </a:rPr>
              <a:t>振動</a:t>
            </a:r>
            <a:endParaRPr lang="en-US" altLang="ja-JP" sz="2000" dirty="0"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ea typeface="HG丸ｺﾞｼｯｸM-PRO" panose="020F0600000000000000" pitchFamily="50" charset="-128"/>
              </a:rPr>
              <a:t>中心Ｏ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8884B256-DF1E-4CA2-B6B0-30BEA9C22FCA}"/>
              </a:ext>
            </a:extLst>
          </p:cNvPr>
          <p:cNvSpPr/>
          <p:nvPr/>
        </p:nvSpPr>
        <p:spPr>
          <a:xfrm>
            <a:off x="5773183" y="3407658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復元力</a:t>
            </a:r>
            <a:endParaRPr lang="en-US" altLang="ja-JP" sz="3200" dirty="0">
              <a:solidFill>
                <a:srgbClr val="FF0000"/>
              </a:solidFill>
              <a:ea typeface="HG丸ｺﾞｼｯｸM-PRO" panose="020F0600000000000000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D56A64E-6459-4356-BCF5-CDF3F121A490}"/>
              </a:ext>
            </a:extLst>
          </p:cNvPr>
          <p:cNvSpPr/>
          <p:nvPr/>
        </p:nvSpPr>
        <p:spPr>
          <a:xfrm>
            <a:off x="5413300" y="2786458"/>
            <a:ext cx="195438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38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×</a:t>
            </a:r>
            <a:endParaRPr lang="ja-JP" altLang="en-US" sz="13800" dirty="0">
              <a:ea typeface="HG丸ｺﾞｼｯｸM-PRO" panose="020F06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23B693A-1CBF-4F08-87A0-623BE1FE91DA}"/>
              </a:ext>
            </a:extLst>
          </p:cNvPr>
          <p:cNvSpPr/>
          <p:nvPr/>
        </p:nvSpPr>
        <p:spPr>
          <a:xfrm>
            <a:off x="7699544" y="1862650"/>
            <a:ext cx="195438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38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×</a:t>
            </a:r>
            <a:endParaRPr lang="ja-JP" altLang="en-US" sz="13800" dirty="0">
              <a:ea typeface="HG丸ｺﾞｼｯｸM-PRO" panose="020F0600000000000000" pitchFamily="50" charset="-128"/>
            </a:endParaRPr>
          </a:p>
        </p:txBody>
      </p:sp>
      <p:sp>
        <p:nvSpPr>
          <p:cNvPr id="27" name="右矢印 33">
            <a:extLst>
              <a:ext uri="{FF2B5EF4-FFF2-40B4-BE49-F238E27FC236}">
                <a16:creationId xmlns:a16="http://schemas.microsoft.com/office/drawing/2014/main" id="{0AAAB7F3-BBDA-4DA9-A7F5-C25E44748339}"/>
              </a:ext>
            </a:extLst>
          </p:cNvPr>
          <p:cNvSpPr/>
          <p:nvPr/>
        </p:nvSpPr>
        <p:spPr>
          <a:xfrm rot="8305021">
            <a:off x="6402294" y="4515231"/>
            <a:ext cx="1296144" cy="5724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4D7EFCC-5CFD-40F1-8EAD-7A673ECBA016}"/>
              </a:ext>
            </a:extLst>
          </p:cNvPr>
          <p:cNvSpPr/>
          <p:nvPr/>
        </p:nvSpPr>
        <p:spPr>
          <a:xfrm>
            <a:off x="4172208" y="4634794"/>
            <a:ext cx="2339102" cy="830997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a typeface="HG丸ｺﾞｼｯｸM-PRO" panose="020F0600000000000000" pitchFamily="50" charset="-128"/>
              </a:rPr>
              <a:t>加速度は</a:t>
            </a:r>
            <a:endParaRPr lang="en-US" altLang="ja-JP" sz="2400" dirty="0">
              <a:solidFill>
                <a:schemeClr val="bg1"/>
              </a:solidFill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ea typeface="HG丸ｺﾞｼｯｸM-PRO" panose="020F0600000000000000" pitchFamily="50" charset="-128"/>
              </a:rPr>
              <a:t>糸に垂直な方向</a:t>
            </a:r>
            <a:endParaRPr lang="en-US" altLang="ja-JP" sz="2400" dirty="0">
              <a:solidFill>
                <a:schemeClr val="bg1"/>
              </a:solidFill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861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単振り子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38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4A1385B-25D7-4610-BC10-BD3A57CD4C26}"/>
                  </a:ext>
                </a:extLst>
              </p:cNvPr>
              <p:cNvSpPr/>
              <p:nvPr/>
            </p:nvSpPr>
            <p:spPr>
              <a:xfrm>
                <a:off x="6306358" y="2302467"/>
                <a:ext cx="5694298" cy="3108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ja-JP" altLang="en-US" sz="28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変位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は、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ja-JP" altLang="en-US" sz="28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および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θ</a:t>
                </a:r>
                <a:r>
                  <a:rPr lang="ja-JP" altLang="en-US" sz="28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を用いて、</a:t>
                </a:r>
                <a:endParaRPr lang="ja-JP" altLang="en-US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just"/>
                <a:endParaRPr lang="en-US" altLang="ja-JP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just"/>
                <a:r>
                  <a:rPr lang="en-US" altLang="ja-JP" sz="2800" dirty="0">
                    <a:ea typeface="HG丸ｺﾞｼｯｸM-PRO" panose="020F0600000000000000" pitchFamily="50" charset="-128"/>
                  </a:rPr>
                  <a:t> </a:t>
                </a:r>
                <a:r>
                  <a:rPr lang="ja-JP" altLang="en-US" sz="2800" dirty="0">
                    <a:ea typeface="HG丸ｺﾞｼｯｸM-PRO" panose="020F0600000000000000" pitchFamily="50" charset="-128"/>
                  </a:rPr>
                  <a:t>①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＝　　　　⇒②</a:t>
                </a:r>
                <a:r>
                  <a:rPr lang="el-GR" altLang="ja-JP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θ</a:t>
                </a:r>
                <a:r>
                  <a:rPr lang="ja-JP" altLang="el-GR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＝</a:t>
                </a:r>
                <a:endParaRPr lang="ja-JP" altLang="en-US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just"/>
                <a:endParaRPr lang="en-US" altLang="ja-JP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just"/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さらに、</a:t>
                </a:r>
                <a:r>
                  <a:rPr lang="en-US" altLang="ja-JP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θ</a:t>
                </a:r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が微小であるとき、</a:t>
                </a:r>
              </a:p>
              <a:p>
                <a:pPr algn="just"/>
                <a:endParaRPr lang="en-US" altLang="ja-JP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just"/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③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ja-JP" altLang="en-US" sz="28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altLang="ja-JP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≒</a:t>
                </a:r>
                <a:r>
                  <a:rPr lang="ja-JP" altLang="el-GR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　＝</a:t>
                </a:r>
                <a:endParaRPr lang="ja-JP" altLang="en-US" sz="28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4A1385B-25D7-4610-BC10-BD3A57CD4C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358" y="2302467"/>
                <a:ext cx="5694298" cy="3108543"/>
              </a:xfrm>
              <a:prstGeom prst="rect">
                <a:avLst/>
              </a:prstGeom>
              <a:blipFill>
                <a:blip r:embed="rId2"/>
                <a:stretch>
                  <a:fillRect l="-2248" t="-2549" b="-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C86B0E0A-305C-49EA-92DC-3688F68B4BA2}"/>
                  </a:ext>
                </a:extLst>
              </p:cNvPr>
              <p:cNvSpPr/>
              <p:nvPr/>
            </p:nvSpPr>
            <p:spPr>
              <a:xfrm>
                <a:off x="7491772" y="3010003"/>
                <a:ext cx="101540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ja-JP" altLang="en-US" sz="4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ja-JP" altLang="en-US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C86B0E0A-305C-49EA-92DC-3688F68B4B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772" y="3010003"/>
                <a:ext cx="1015406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71BF633B-4681-4EEC-897F-ADF7740AD16B}"/>
                  </a:ext>
                </a:extLst>
              </p:cNvPr>
              <p:cNvSpPr/>
              <p:nvPr/>
            </p:nvSpPr>
            <p:spPr>
              <a:xfrm>
                <a:off x="10373950" y="2831594"/>
                <a:ext cx="588110" cy="11426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ja-JP" altLang="en-US" sz="14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71BF633B-4681-4EEC-897F-ADF7740AD1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3950" y="2831594"/>
                <a:ext cx="588110" cy="1142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CEBA0C52-4177-4BDE-A239-3646E42D54E7}"/>
                  </a:ext>
                </a:extLst>
              </p:cNvPr>
              <p:cNvSpPr/>
              <p:nvPr/>
            </p:nvSpPr>
            <p:spPr>
              <a:xfrm>
                <a:off x="8341539" y="4729519"/>
                <a:ext cx="64684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ja-JP" altLang="en-US" sz="44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CEBA0C52-4177-4BDE-A239-3646E42D54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539" y="4729519"/>
                <a:ext cx="646844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ED72EDDA-718C-41C8-8E71-FFB3DE7B3818}"/>
                  </a:ext>
                </a:extLst>
              </p:cNvPr>
              <p:cNvSpPr/>
              <p:nvPr/>
            </p:nvSpPr>
            <p:spPr>
              <a:xfrm>
                <a:off x="9673988" y="4542929"/>
                <a:ext cx="588110" cy="11426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ja-JP" altLang="en-US" sz="14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ED72EDDA-718C-41C8-8E71-FFB3DE7B38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988" y="4542929"/>
                <a:ext cx="588110" cy="1142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0BC59CB4-30E4-4AD7-A5BE-EDE0040BB015}"/>
              </a:ext>
            </a:extLst>
          </p:cNvPr>
          <p:cNvGrpSpPr/>
          <p:nvPr/>
        </p:nvGrpSpPr>
        <p:grpSpPr>
          <a:xfrm>
            <a:off x="-112970" y="-668948"/>
            <a:ext cx="6772132" cy="6983516"/>
            <a:chOff x="10027165" y="-8200470"/>
            <a:chExt cx="7473183" cy="7706450"/>
          </a:xfrm>
        </p:grpSpPr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E75A670C-4EAC-41EF-86C6-B99E2BFD23E1}"/>
                </a:ext>
              </a:extLst>
            </p:cNvPr>
            <p:cNvGrpSpPr/>
            <p:nvPr/>
          </p:nvGrpSpPr>
          <p:grpSpPr>
            <a:xfrm>
              <a:off x="10760293" y="-6300718"/>
              <a:ext cx="6037600" cy="5806698"/>
              <a:chOff x="10760293" y="-3868587"/>
              <a:chExt cx="6037600" cy="5806698"/>
            </a:xfrm>
          </p:grpSpPr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6BDA7D82-F1C3-414A-BE43-BA41C8CA711F}"/>
                  </a:ext>
                </a:extLst>
              </p:cNvPr>
              <p:cNvCxnSpPr/>
              <p:nvPr/>
            </p:nvCxnSpPr>
            <p:spPr>
              <a:xfrm>
                <a:off x="12900180" y="-3829763"/>
                <a:ext cx="2021374" cy="33301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楕円 37">
                <a:extLst>
                  <a:ext uri="{FF2B5EF4-FFF2-40B4-BE49-F238E27FC236}">
                    <a16:creationId xmlns:a16="http://schemas.microsoft.com/office/drawing/2014/main" id="{0DD9E6A8-2382-4537-9C63-9D7C6B2A0017}"/>
                  </a:ext>
                </a:extLst>
              </p:cNvPr>
              <p:cNvSpPr/>
              <p:nvPr/>
            </p:nvSpPr>
            <p:spPr>
              <a:xfrm>
                <a:off x="14773406" y="-595915"/>
                <a:ext cx="654748" cy="654748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  <a:alpha val="75000"/>
                    </a:srgbClr>
                  </a:gs>
                  <a:gs pos="100000">
                    <a:srgbClr val="00B050">
                      <a:shade val="100000"/>
                      <a:satMod val="115000"/>
                      <a:alpha val="3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ea typeface="HG丸ｺﾞｼｯｸM-PRO" panose="020F0600000000000000" pitchFamily="50" charset="-128"/>
                </a:endParaRPr>
              </a:p>
            </p:txBody>
          </p:sp>
          <p:cxnSp>
            <p:nvCxnSpPr>
              <p:cNvPr id="39" name="直線コネクタ 38">
                <a:extLst>
                  <a:ext uri="{FF2B5EF4-FFF2-40B4-BE49-F238E27FC236}">
                    <a16:creationId xmlns:a16="http://schemas.microsoft.com/office/drawing/2014/main" id="{DE0D6DBE-A82C-420E-AA56-A73A9E459655}"/>
                  </a:ext>
                </a:extLst>
              </p:cNvPr>
              <p:cNvCxnSpPr/>
              <p:nvPr/>
            </p:nvCxnSpPr>
            <p:spPr>
              <a:xfrm>
                <a:off x="12900400" y="-3799059"/>
                <a:ext cx="58790" cy="4649817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正方形/長方形 39">
                    <a:extLst>
                      <a:ext uri="{FF2B5EF4-FFF2-40B4-BE49-F238E27FC236}">
                        <a16:creationId xmlns:a16="http://schemas.microsoft.com/office/drawing/2014/main" id="{8AD78759-CCB5-4BD6-87C9-D8B14DFC5F45}"/>
                      </a:ext>
                    </a:extLst>
                  </p:cNvPr>
                  <p:cNvSpPr/>
                  <p:nvPr/>
                </p:nvSpPr>
                <p:spPr>
                  <a:xfrm>
                    <a:off x="12916032" y="-2712903"/>
                    <a:ext cx="688394" cy="83099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ja-JP" altLang="en-US" sz="4800" i="1">
                              <a:latin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ja-JP" altLang="en-US" sz="4000" dirty="0">
                      <a:ea typeface="HG丸ｺﾞｼｯｸM-PRO" panose="020F0600000000000000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40" name="正方形/長方形 39">
                    <a:extLst>
                      <a:ext uri="{FF2B5EF4-FFF2-40B4-BE49-F238E27FC236}">
                        <a16:creationId xmlns:a16="http://schemas.microsoft.com/office/drawing/2014/main" id="{8AD78759-CCB5-4BD6-87C9-D8B14DFC5F4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16032" y="-2712903"/>
                    <a:ext cx="688394" cy="83099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1" name="円弧 40">
                <a:extLst>
                  <a:ext uri="{FF2B5EF4-FFF2-40B4-BE49-F238E27FC236}">
                    <a16:creationId xmlns:a16="http://schemas.microsoft.com/office/drawing/2014/main" id="{1E620E08-5715-418B-BA5C-F69D376DE0BC}"/>
                  </a:ext>
                </a:extLst>
              </p:cNvPr>
              <p:cNvSpPr/>
              <p:nvPr/>
            </p:nvSpPr>
            <p:spPr>
              <a:xfrm rot="6879340">
                <a:off x="12714664" y="-3379909"/>
                <a:ext cx="784567" cy="768059"/>
              </a:xfrm>
              <a:prstGeom prst="arc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C45A3899-9070-4A08-8510-87013AFA2A25}"/>
                  </a:ext>
                </a:extLst>
              </p:cNvPr>
              <p:cNvSpPr/>
              <p:nvPr/>
            </p:nvSpPr>
            <p:spPr>
              <a:xfrm>
                <a:off x="12434509" y="860893"/>
                <a:ext cx="1415772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3200" dirty="0">
                    <a:ea typeface="HG丸ｺﾞｼｯｸM-PRO" panose="020F0600000000000000" pitchFamily="50" charset="-128"/>
                  </a:rPr>
                  <a:t>振動</a:t>
                </a:r>
                <a:endParaRPr lang="en-US" altLang="ja-JP" sz="3200" dirty="0"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3200" dirty="0">
                    <a:ea typeface="HG丸ｺﾞｼｯｸM-PRO" panose="020F0600000000000000" pitchFamily="50" charset="-128"/>
                  </a:rPr>
                  <a:t>中心Ｏ</a:t>
                </a:r>
              </a:p>
            </p:txBody>
          </p: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716D528F-1F4E-4A60-880F-2D9E037008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60293" y="-3868587"/>
                <a:ext cx="5727289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正方形/長方形 43">
                    <a:extLst>
                      <a:ext uri="{FF2B5EF4-FFF2-40B4-BE49-F238E27FC236}">
                        <a16:creationId xmlns:a16="http://schemas.microsoft.com/office/drawing/2014/main" id="{BB5C7E68-C1CF-4E22-A5F2-BB88CCB8F296}"/>
                      </a:ext>
                    </a:extLst>
                  </p:cNvPr>
                  <p:cNvSpPr/>
                  <p:nvPr/>
                </p:nvSpPr>
                <p:spPr>
                  <a:xfrm>
                    <a:off x="15857186" y="-2140394"/>
                    <a:ext cx="940707" cy="81400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ja-JP" sz="480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a14:m>
                    <a:r>
                      <a:rPr lang="ja-JP" altLang="en-US" sz="3200" dirty="0">
                        <a:solidFill>
                          <a:srgbClr val="FF0000"/>
                        </a:solidFill>
                        <a:ea typeface="HG丸ｺﾞｼｯｸM-PRO" panose="020F0600000000000000" pitchFamily="50" charset="-128"/>
                      </a:rPr>
                      <a:t>正</a:t>
                    </a:r>
                    <a:endParaRPr lang="ja-JP" altLang="en-US" dirty="0">
                      <a:ea typeface="HG丸ｺﾞｼｯｸM-PRO" panose="020F0600000000000000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44" name="正方形/長方形 43">
                    <a:extLst>
                      <a:ext uri="{FF2B5EF4-FFF2-40B4-BE49-F238E27FC236}">
                        <a16:creationId xmlns:a16="http://schemas.microsoft.com/office/drawing/2014/main" id="{BB5C7E68-C1CF-4E22-A5F2-BB88CCB8F29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57186" y="-2140394"/>
                    <a:ext cx="940707" cy="81400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27857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6" name="円弧 35">
              <a:extLst>
                <a:ext uri="{FF2B5EF4-FFF2-40B4-BE49-F238E27FC236}">
                  <a16:creationId xmlns:a16="http://schemas.microsoft.com/office/drawing/2014/main" id="{BA8C800D-971E-46C3-AE64-AB3DFAC9B78A}"/>
                </a:ext>
              </a:extLst>
            </p:cNvPr>
            <p:cNvSpPr/>
            <p:nvPr/>
          </p:nvSpPr>
          <p:spPr>
            <a:xfrm rot="8453722">
              <a:off x="10027165" y="-8200470"/>
              <a:ext cx="7473183" cy="5860617"/>
            </a:xfrm>
            <a:prstGeom prst="arc">
              <a:avLst>
                <a:gd name="adj1" fmla="val 15186332"/>
                <a:gd name="adj2" fmla="val 19413015"/>
              </a:avLst>
            </a:prstGeom>
            <a:ln w="19050">
              <a:solidFill>
                <a:schemeClr val="tx1"/>
              </a:solidFill>
              <a:prstDash val="dash"/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C5A96CA3-6B8C-4E8A-8AB8-006D0207FE76}"/>
              </a:ext>
            </a:extLst>
          </p:cNvPr>
          <p:cNvSpPr/>
          <p:nvPr/>
        </p:nvSpPr>
        <p:spPr>
          <a:xfrm>
            <a:off x="6085010" y="1258655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ja-JP" altLang="en-US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☆単振り子は近似を覚える</a:t>
            </a:r>
            <a:endParaRPr lang="ja-JP" altLang="en-US" sz="3200" dirty="0">
              <a:ea typeface="HG丸ｺﾞｼｯｸM-PRO" panose="020F0600000000000000" pitchFamily="50" charset="-128"/>
            </a:endParaRPr>
          </a:p>
        </p:txBody>
      </p:sp>
      <p:sp>
        <p:nvSpPr>
          <p:cNvPr id="47" name="円弧 46">
            <a:extLst>
              <a:ext uri="{FF2B5EF4-FFF2-40B4-BE49-F238E27FC236}">
                <a16:creationId xmlns:a16="http://schemas.microsoft.com/office/drawing/2014/main" id="{FC0BEEBF-BAA2-4932-85D3-A7998062A1ED}"/>
              </a:ext>
            </a:extLst>
          </p:cNvPr>
          <p:cNvSpPr/>
          <p:nvPr/>
        </p:nvSpPr>
        <p:spPr>
          <a:xfrm rot="9091029">
            <a:off x="2477833" y="4381412"/>
            <a:ext cx="1993405" cy="515280"/>
          </a:xfrm>
          <a:custGeom>
            <a:avLst/>
            <a:gdLst>
              <a:gd name="connsiteX0" fmla="*/ 886565 w 2259524"/>
              <a:gd name="connsiteY0" fmla="*/ 19223 h 1639917"/>
              <a:gd name="connsiteX1" fmla="*/ 1921599 w 2259524"/>
              <a:gd name="connsiteY1" fmla="*/ 235105 h 1639917"/>
              <a:gd name="connsiteX2" fmla="*/ 1129762 w 2259524"/>
              <a:gd name="connsiteY2" fmla="*/ 819959 h 1639917"/>
              <a:gd name="connsiteX3" fmla="*/ 886565 w 2259524"/>
              <a:gd name="connsiteY3" fmla="*/ 19223 h 1639917"/>
              <a:gd name="connsiteX0" fmla="*/ 886565 w 2259524"/>
              <a:gd name="connsiteY0" fmla="*/ 19223 h 1639917"/>
              <a:gd name="connsiteX1" fmla="*/ 1921599 w 2259524"/>
              <a:gd name="connsiteY1" fmla="*/ 235105 h 1639917"/>
              <a:gd name="connsiteX0" fmla="*/ 130104 w 1165138"/>
              <a:gd name="connsiteY0" fmla="*/ 196091 h 996827"/>
              <a:gd name="connsiteX1" fmla="*/ 1165138 w 1165138"/>
              <a:gd name="connsiteY1" fmla="*/ 411973 h 996827"/>
              <a:gd name="connsiteX2" fmla="*/ 373301 w 1165138"/>
              <a:gd name="connsiteY2" fmla="*/ 996827 h 996827"/>
              <a:gd name="connsiteX3" fmla="*/ 130104 w 1165138"/>
              <a:gd name="connsiteY3" fmla="*/ 196091 h 996827"/>
              <a:gd name="connsiteX0" fmla="*/ 0 w 1165138"/>
              <a:gd name="connsiteY0" fmla="*/ 8464 h 996827"/>
              <a:gd name="connsiteX1" fmla="*/ 1165138 w 1165138"/>
              <a:gd name="connsiteY1" fmla="*/ 411973 h 996827"/>
              <a:gd name="connsiteX0" fmla="*/ 130104 w 1165138"/>
              <a:gd name="connsiteY0" fmla="*/ 187627 h 988363"/>
              <a:gd name="connsiteX1" fmla="*/ 1165138 w 1165138"/>
              <a:gd name="connsiteY1" fmla="*/ 403509 h 988363"/>
              <a:gd name="connsiteX2" fmla="*/ 373301 w 1165138"/>
              <a:gd name="connsiteY2" fmla="*/ 988363 h 988363"/>
              <a:gd name="connsiteX3" fmla="*/ 130104 w 1165138"/>
              <a:gd name="connsiteY3" fmla="*/ 187627 h 988363"/>
              <a:gd name="connsiteX0" fmla="*/ 0 w 1165138"/>
              <a:gd name="connsiteY0" fmla="*/ 0 h 988363"/>
              <a:gd name="connsiteX1" fmla="*/ 1165138 w 1165138"/>
              <a:gd name="connsiteY1" fmla="*/ 403509 h 988363"/>
              <a:gd name="connsiteX0" fmla="*/ 932778 w 1967812"/>
              <a:gd name="connsiteY0" fmla="*/ 222176 h 1022912"/>
              <a:gd name="connsiteX1" fmla="*/ 1967812 w 1967812"/>
              <a:gd name="connsiteY1" fmla="*/ 438058 h 1022912"/>
              <a:gd name="connsiteX2" fmla="*/ 1175975 w 1967812"/>
              <a:gd name="connsiteY2" fmla="*/ 1022912 h 1022912"/>
              <a:gd name="connsiteX3" fmla="*/ 932778 w 1967812"/>
              <a:gd name="connsiteY3" fmla="*/ 222176 h 1022912"/>
              <a:gd name="connsiteX0" fmla="*/ 0 w 1967812"/>
              <a:gd name="connsiteY0" fmla="*/ 0 h 1022912"/>
              <a:gd name="connsiteX1" fmla="*/ 1967812 w 1967812"/>
              <a:gd name="connsiteY1" fmla="*/ 438058 h 1022912"/>
              <a:gd name="connsiteX0" fmla="*/ 932778 w 1967812"/>
              <a:gd name="connsiteY0" fmla="*/ 222176 h 1022912"/>
              <a:gd name="connsiteX1" fmla="*/ 1967812 w 1967812"/>
              <a:gd name="connsiteY1" fmla="*/ 438058 h 1022912"/>
              <a:gd name="connsiteX2" fmla="*/ 1175975 w 1967812"/>
              <a:gd name="connsiteY2" fmla="*/ 1022912 h 1022912"/>
              <a:gd name="connsiteX3" fmla="*/ 932778 w 1967812"/>
              <a:gd name="connsiteY3" fmla="*/ 222176 h 1022912"/>
              <a:gd name="connsiteX0" fmla="*/ 0 w 1967812"/>
              <a:gd name="connsiteY0" fmla="*/ 0 h 1022912"/>
              <a:gd name="connsiteX1" fmla="*/ 1967812 w 1967812"/>
              <a:gd name="connsiteY1" fmla="*/ 438058 h 1022912"/>
              <a:gd name="connsiteX0" fmla="*/ 932778 w 1967812"/>
              <a:gd name="connsiteY0" fmla="*/ 222464 h 1023200"/>
              <a:gd name="connsiteX1" fmla="*/ 1967812 w 1967812"/>
              <a:gd name="connsiteY1" fmla="*/ 438346 h 1023200"/>
              <a:gd name="connsiteX2" fmla="*/ 1175975 w 1967812"/>
              <a:gd name="connsiteY2" fmla="*/ 1023200 h 1023200"/>
              <a:gd name="connsiteX3" fmla="*/ 932778 w 1967812"/>
              <a:gd name="connsiteY3" fmla="*/ 222464 h 1023200"/>
              <a:gd name="connsiteX0" fmla="*/ 0 w 1967812"/>
              <a:gd name="connsiteY0" fmla="*/ 288 h 1023200"/>
              <a:gd name="connsiteX1" fmla="*/ 1967812 w 1967812"/>
              <a:gd name="connsiteY1" fmla="*/ 438346 h 1023200"/>
              <a:gd name="connsiteX0" fmla="*/ 932778 w 1967812"/>
              <a:gd name="connsiteY0" fmla="*/ 222240 h 1022976"/>
              <a:gd name="connsiteX1" fmla="*/ 1967812 w 1967812"/>
              <a:gd name="connsiteY1" fmla="*/ 438122 h 1022976"/>
              <a:gd name="connsiteX2" fmla="*/ 1175975 w 1967812"/>
              <a:gd name="connsiteY2" fmla="*/ 1022976 h 1022976"/>
              <a:gd name="connsiteX3" fmla="*/ 932778 w 1967812"/>
              <a:gd name="connsiteY3" fmla="*/ 222240 h 1022976"/>
              <a:gd name="connsiteX0" fmla="*/ 0 w 1967812"/>
              <a:gd name="connsiteY0" fmla="*/ 64 h 1022976"/>
              <a:gd name="connsiteX1" fmla="*/ 1967812 w 1967812"/>
              <a:gd name="connsiteY1" fmla="*/ 438122 h 1022976"/>
              <a:gd name="connsiteX0" fmla="*/ 932778 w 1967812"/>
              <a:gd name="connsiteY0" fmla="*/ 222240 h 1022976"/>
              <a:gd name="connsiteX1" fmla="*/ 1967812 w 1967812"/>
              <a:gd name="connsiteY1" fmla="*/ 438122 h 1022976"/>
              <a:gd name="connsiteX2" fmla="*/ 1175975 w 1967812"/>
              <a:gd name="connsiteY2" fmla="*/ 1022976 h 1022976"/>
              <a:gd name="connsiteX3" fmla="*/ 932778 w 1967812"/>
              <a:gd name="connsiteY3" fmla="*/ 222240 h 1022976"/>
              <a:gd name="connsiteX0" fmla="*/ 0 w 1967812"/>
              <a:gd name="connsiteY0" fmla="*/ 64 h 1022976"/>
              <a:gd name="connsiteX1" fmla="*/ 1967812 w 1967812"/>
              <a:gd name="connsiteY1" fmla="*/ 438122 h 1022976"/>
              <a:gd name="connsiteX0" fmla="*/ 932778 w 1967812"/>
              <a:gd name="connsiteY0" fmla="*/ 222240 h 1022976"/>
              <a:gd name="connsiteX1" fmla="*/ 1967812 w 1967812"/>
              <a:gd name="connsiteY1" fmla="*/ 438122 h 1022976"/>
              <a:gd name="connsiteX2" fmla="*/ 1175975 w 1967812"/>
              <a:gd name="connsiteY2" fmla="*/ 1022976 h 1022976"/>
              <a:gd name="connsiteX3" fmla="*/ 932778 w 1967812"/>
              <a:gd name="connsiteY3" fmla="*/ 222240 h 1022976"/>
              <a:gd name="connsiteX0" fmla="*/ 0 w 1967812"/>
              <a:gd name="connsiteY0" fmla="*/ 64 h 1022976"/>
              <a:gd name="connsiteX1" fmla="*/ 1967812 w 1967812"/>
              <a:gd name="connsiteY1" fmla="*/ 438122 h 1022976"/>
              <a:gd name="connsiteX0" fmla="*/ 932778 w 1967812"/>
              <a:gd name="connsiteY0" fmla="*/ 222240 h 1022976"/>
              <a:gd name="connsiteX1" fmla="*/ 1967812 w 1967812"/>
              <a:gd name="connsiteY1" fmla="*/ 438122 h 1022976"/>
              <a:gd name="connsiteX2" fmla="*/ 1175975 w 1967812"/>
              <a:gd name="connsiteY2" fmla="*/ 1022976 h 1022976"/>
              <a:gd name="connsiteX3" fmla="*/ 932778 w 1967812"/>
              <a:gd name="connsiteY3" fmla="*/ 222240 h 1022976"/>
              <a:gd name="connsiteX0" fmla="*/ 0 w 1967812"/>
              <a:gd name="connsiteY0" fmla="*/ 64 h 1022976"/>
              <a:gd name="connsiteX1" fmla="*/ 1967812 w 1967812"/>
              <a:gd name="connsiteY1" fmla="*/ 438122 h 1022976"/>
              <a:gd name="connsiteX0" fmla="*/ 805252 w 1967812"/>
              <a:gd name="connsiteY0" fmla="*/ 441304 h 1022976"/>
              <a:gd name="connsiteX1" fmla="*/ 1967812 w 1967812"/>
              <a:gd name="connsiteY1" fmla="*/ 438122 h 1022976"/>
              <a:gd name="connsiteX2" fmla="*/ 1175975 w 1967812"/>
              <a:gd name="connsiteY2" fmla="*/ 1022976 h 1022976"/>
              <a:gd name="connsiteX3" fmla="*/ 805252 w 1967812"/>
              <a:gd name="connsiteY3" fmla="*/ 441304 h 1022976"/>
              <a:gd name="connsiteX0" fmla="*/ 0 w 1967812"/>
              <a:gd name="connsiteY0" fmla="*/ 64 h 1022976"/>
              <a:gd name="connsiteX1" fmla="*/ 1967812 w 1967812"/>
              <a:gd name="connsiteY1" fmla="*/ 438122 h 1022976"/>
              <a:gd name="connsiteX0" fmla="*/ 883607 w 1967812"/>
              <a:gd name="connsiteY0" fmla="*/ 876104 h 1022976"/>
              <a:gd name="connsiteX1" fmla="*/ 1967812 w 1967812"/>
              <a:gd name="connsiteY1" fmla="*/ 438122 h 1022976"/>
              <a:gd name="connsiteX2" fmla="*/ 1175975 w 1967812"/>
              <a:gd name="connsiteY2" fmla="*/ 1022976 h 1022976"/>
              <a:gd name="connsiteX3" fmla="*/ 883607 w 1967812"/>
              <a:gd name="connsiteY3" fmla="*/ 876104 h 1022976"/>
              <a:gd name="connsiteX0" fmla="*/ 0 w 1967812"/>
              <a:gd name="connsiteY0" fmla="*/ 64 h 1022976"/>
              <a:gd name="connsiteX1" fmla="*/ 1967812 w 1967812"/>
              <a:gd name="connsiteY1" fmla="*/ 438122 h 1022976"/>
              <a:gd name="connsiteX0" fmla="*/ 1175975 w 1967812"/>
              <a:gd name="connsiteY0" fmla="*/ 1022976 h 1022976"/>
              <a:gd name="connsiteX1" fmla="*/ 1967812 w 1967812"/>
              <a:gd name="connsiteY1" fmla="*/ 438122 h 1022976"/>
              <a:gd name="connsiteX2" fmla="*/ 1175975 w 1967812"/>
              <a:gd name="connsiteY2" fmla="*/ 1022976 h 1022976"/>
              <a:gd name="connsiteX0" fmla="*/ 0 w 1967812"/>
              <a:gd name="connsiteY0" fmla="*/ 64 h 1022976"/>
              <a:gd name="connsiteX1" fmla="*/ 1967812 w 1967812"/>
              <a:gd name="connsiteY1" fmla="*/ 438122 h 1022976"/>
              <a:gd name="connsiteX0" fmla="*/ 2272867 w 2272867"/>
              <a:gd name="connsiteY0" fmla="*/ 1206321 h 1206321"/>
              <a:gd name="connsiteX1" fmla="*/ 1967812 w 2272867"/>
              <a:gd name="connsiteY1" fmla="*/ 438122 h 1206321"/>
              <a:gd name="connsiteX2" fmla="*/ 2272867 w 2272867"/>
              <a:gd name="connsiteY2" fmla="*/ 1206321 h 1206321"/>
              <a:gd name="connsiteX0" fmla="*/ 0 w 2272867"/>
              <a:gd name="connsiteY0" fmla="*/ 64 h 1206321"/>
              <a:gd name="connsiteX1" fmla="*/ 1967812 w 2272867"/>
              <a:gd name="connsiteY1" fmla="*/ 438122 h 1206321"/>
              <a:gd name="connsiteX0" fmla="*/ 2272867 w 2417958"/>
              <a:gd name="connsiteY0" fmla="*/ 1206321 h 1206321"/>
              <a:gd name="connsiteX1" fmla="*/ 1967812 w 2417958"/>
              <a:gd name="connsiteY1" fmla="*/ 438122 h 1206321"/>
              <a:gd name="connsiteX2" fmla="*/ 2272867 w 2417958"/>
              <a:gd name="connsiteY2" fmla="*/ 1206321 h 1206321"/>
              <a:gd name="connsiteX0" fmla="*/ 0 w 2417958"/>
              <a:gd name="connsiteY0" fmla="*/ 64 h 1206321"/>
              <a:gd name="connsiteX1" fmla="*/ 1967812 w 2417958"/>
              <a:gd name="connsiteY1" fmla="*/ 438122 h 1206321"/>
              <a:gd name="connsiteX2" fmla="*/ 2417958 w 2417958"/>
              <a:gd name="connsiteY2" fmla="*/ 1104801 h 1206321"/>
              <a:gd name="connsiteX0" fmla="*/ 2272867 w 2272867"/>
              <a:gd name="connsiteY0" fmla="*/ 1206321 h 1206321"/>
              <a:gd name="connsiteX1" fmla="*/ 1967812 w 2272867"/>
              <a:gd name="connsiteY1" fmla="*/ 438122 h 1206321"/>
              <a:gd name="connsiteX2" fmla="*/ 2272867 w 2272867"/>
              <a:gd name="connsiteY2" fmla="*/ 1206321 h 1206321"/>
              <a:gd name="connsiteX0" fmla="*/ 0 w 2272867"/>
              <a:gd name="connsiteY0" fmla="*/ 64 h 1206321"/>
              <a:gd name="connsiteX1" fmla="*/ 1967812 w 2272867"/>
              <a:gd name="connsiteY1" fmla="*/ 438122 h 1206321"/>
              <a:gd name="connsiteX0" fmla="*/ 1988537 w 1988537"/>
              <a:gd name="connsiteY0" fmla="*/ 991367 h 991367"/>
              <a:gd name="connsiteX1" fmla="*/ 1967812 w 1988537"/>
              <a:gd name="connsiteY1" fmla="*/ 438122 h 991367"/>
              <a:gd name="connsiteX2" fmla="*/ 1988537 w 1988537"/>
              <a:gd name="connsiteY2" fmla="*/ 991367 h 991367"/>
              <a:gd name="connsiteX0" fmla="*/ 0 w 1988537"/>
              <a:gd name="connsiteY0" fmla="*/ 64 h 991367"/>
              <a:gd name="connsiteX1" fmla="*/ 1967812 w 1988537"/>
              <a:gd name="connsiteY1" fmla="*/ 438122 h 991367"/>
              <a:gd name="connsiteX0" fmla="*/ 1993405 w 1993405"/>
              <a:gd name="connsiteY0" fmla="*/ 515028 h 515028"/>
              <a:gd name="connsiteX1" fmla="*/ 1967812 w 1993405"/>
              <a:gd name="connsiteY1" fmla="*/ 438122 h 515028"/>
              <a:gd name="connsiteX2" fmla="*/ 1993405 w 1993405"/>
              <a:gd name="connsiteY2" fmla="*/ 515028 h 515028"/>
              <a:gd name="connsiteX0" fmla="*/ 0 w 1993405"/>
              <a:gd name="connsiteY0" fmla="*/ 64 h 515028"/>
              <a:gd name="connsiteX1" fmla="*/ 1967812 w 1993405"/>
              <a:gd name="connsiteY1" fmla="*/ 438122 h 515028"/>
              <a:gd name="connsiteX0" fmla="*/ 1993405 w 1993405"/>
              <a:gd name="connsiteY0" fmla="*/ 515028 h 515028"/>
              <a:gd name="connsiteX1" fmla="*/ 1967812 w 1993405"/>
              <a:gd name="connsiteY1" fmla="*/ 438122 h 515028"/>
              <a:gd name="connsiteX2" fmla="*/ 1993405 w 1993405"/>
              <a:gd name="connsiteY2" fmla="*/ 515028 h 515028"/>
              <a:gd name="connsiteX0" fmla="*/ 0 w 1993405"/>
              <a:gd name="connsiteY0" fmla="*/ 64 h 515028"/>
              <a:gd name="connsiteX1" fmla="*/ 1967812 w 1993405"/>
              <a:gd name="connsiteY1" fmla="*/ 438122 h 515028"/>
              <a:gd name="connsiteX0" fmla="*/ 1993405 w 1993405"/>
              <a:gd name="connsiteY0" fmla="*/ 515028 h 515028"/>
              <a:gd name="connsiteX1" fmla="*/ 1967812 w 1993405"/>
              <a:gd name="connsiteY1" fmla="*/ 438122 h 515028"/>
              <a:gd name="connsiteX2" fmla="*/ 1993405 w 1993405"/>
              <a:gd name="connsiteY2" fmla="*/ 515028 h 515028"/>
              <a:gd name="connsiteX0" fmla="*/ 0 w 1993405"/>
              <a:gd name="connsiteY0" fmla="*/ 64 h 515028"/>
              <a:gd name="connsiteX1" fmla="*/ 1962788 w 1993405"/>
              <a:gd name="connsiteY1" fmla="*/ 435397 h 515028"/>
              <a:gd name="connsiteX0" fmla="*/ 1993405 w 1993405"/>
              <a:gd name="connsiteY0" fmla="*/ 585857 h 585857"/>
              <a:gd name="connsiteX1" fmla="*/ 1967812 w 1993405"/>
              <a:gd name="connsiteY1" fmla="*/ 508951 h 585857"/>
              <a:gd name="connsiteX2" fmla="*/ 1993405 w 1993405"/>
              <a:gd name="connsiteY2" fmla="*/ 585857 h 585857"/>
              <a:gd name="connsiteX0" fmla="*/ 0 w 1993405"/>
              <a:gd name="connsiteY0" fmla="*/ 70893 h 585857"/>
              <a:gd name="connsiteX1" fmla="*/ 1962788 w 1993405"/>
              <a:gd name="connsiteY1" fmla="*/ 506226 h 585857"/>
              <a:gd name="connsiteX0" fmla="*/ 1993405 w 1993405"/>
              <a:gd name="connsiteY0" fmla="*/ 533608 h 533608"/>
              <a:gd name="connsiteX1" fmla="*/ 1967812 w 1993405"/>
              <a:gd name="connsiteY1" fmla="*/ 456702 h 533608"/>
              <a:gd name="connsiteX2" fmla="*/ 1993405 w 1993405"/>
              <a:gd name="connsiteY2" fmla="*/ 533608 h 533608"/>
              <a:gd name="connsiteX0" fmla="*/ 0 w 1993405"/>
              <a:gd name="connsiteY0" fmla="*/ 18644 h 533608"/>
              <a:gd name="connsiteX1" fmla="*/ 1962788 w 1993405"/>
              <a:gd name="connsiteY1" fmla="*/ 453977 h 533608"/>
              <a:gd name="connsiteX0" fmla="*/ 1993405 w 1993405"/>
              <a:gd name="connsiteY0" fmla="*/ 522041 h 522041"/>
              <a:gd name="connsiteX1" fmla="*/ 1967812 w 1993405"/>
              <a:gd name="connsiteY1" fmla="*/ 445135 h 522041"/>
              <a:gd name="connsiteX2" fmla="*/ 1993405 w 1993405"/>
              <a:gd name="connsiteY2" fmla="*/ 522041 h 522041"/>
              <a:gd name="connsiteX0" fmla="*/ 0 w 1993405"/>
              <a:gd name="connsiteY0" fmla="*/ 7077 h 522041"/>
              <a:gd name="connsiteX1" fmla="*/ 1962788 w 1993405"/>
              <a:gd name="connsiteY1" fmla="*/ 442410 h 522041"/>
              <a:gd name="connsiteX0" fmla="*/ 1993405 w 1993405"/>
              <a:gd name="connsiteY0" fmla="*/ 517807 h 517807"/>
              <a:gd name="connsiteX1" fmla="*/ 1967812 w 1993405"/>
              <a:gd name="connsiteY1" fmla="*/ 440901 h 517807"/>
              <a:gd name="connsiteX2" fmla="*/ 1993405 w 1993405"/>
              <a:gd name="connsiteY2" fmla="*/ 517807 h 517807"/>
              <a:gd name="connsiteX0" fmla="*/ 0 w 1993405"/>
              <a:gd name="connsiteY0" fmla="*/ 2843 h 517807"/>
              <a:gd name="connsiteX1" fmla="*/ 1962788 w 1993405"/>
              <a:gd name="connsiteY1" fmla="*/ 438176 h 517807"/>
              <a:gd name="connsiteX0" fmla="*/ 1993405 w 1993405"/>
              <a:gd name="connsiteY0" fmla="*/ 515433 h 515433"/>
              <a:gd name="connsiteX1" fmla="*/ 1967812 w 1993405"/>
              <a:gd name="connsiteY1" fmla="*/ 438527 h 515433"/>
              <a:gd name="connsiteX2" fmla="*/ 1993405 w 1993405"/>
              <a:gd name="connsiteY2" fmla="*/ 515433 h 515433"/>
              <a:gd name="connsiteX0" fmla="*/ 0 w 1993405"/>
              <a:gd name="connsiteY0" fmla="*/ 469 h 515433"/>
              <a:gd name="connsiteX1" fmla="*/ 1962788 w 1993405"/>
              <a:gd name="connsiteY1" fmla="*/ 435802 h 515433"/>
              <a:gd name="connsiteX0" fmla="*/ 1993405 w 1993405"/>
              <a:gd name="connsiteY0" fmla="*/ 515470 h 515470"/>
              <a:gd name="connsiteX1" fmla="*/ 1967812 w 1993405"/>
              <a:gd name="connsiteY1" fmla="*/ 438564 h 515470"/>
              <a:gd name="connsiteX2" fmla="*/ 1993405 w 1993405"/>
              <a:gd name="connsiteY2" fmla="*/ 515470 h 515470"/>
              <a:gd name="connsiteX0" fmla="*/ 0 w 1993405"/>
              <a:gd name="connsiteY0" fmla="*/ 506 h 515470"/>
              <a:gd name="connsiteX1" fmla="*/ 1962788 w 1993405"/>
              <a:gd name="connsiteY1" fmla="*/ 435839 h 515470"/>
              <a:gd name="connsiteX0" fmla="*/ 1993405 w 1993405"/>
              <a:gd name="connsiteY0" fmla="*/ 515650 h 515650"/>
              <a:gd name="connsiteX1" fmla="*/ 1967812 w 1993405"/>
              <a:gd name="connsiteY1" fmla="*/ 438744 h 515650"/>
              <a:gd name="connsiteX2" fmla="*/ 1993405 w 1993405"/>
              <a:gd name="connsiteY2" fmla="*/ 515650 h 515650"/>
              <a:gd name="connsiteX0" fmla="*/ 0 w 1993405"/>
              <a:gd name="connsiteY0" fmla="*/ 686 h 515650"/>
              <a:gd name="connsiteX1" fmla="*/ 1973405 w 1993405"/>
              <a:gd name="connsiteY1" fmla="*/ 424440 h 515650"/>
              <a:gd name="connsiteX0" fmla="*/ 1993405 w 1993405"/>
              <a:gd name="connsiteY0" fmla="*/ 515155 h 515155"/>
              <a:gd name="connsiteX1" fmla="*/ 1967812 w 1993405"/>
              <a:gd name="connsiteY1" fmla="*/ 438249 h 515155"/>
              <a:gd name="connsiteX2" fmla="*/ 1993405 w 1993405"/>
              <a:gd name="connsiteY2" fmla="*/ 515155 h 515155"/>
              <a:gd name="connsiteX0" fmla="*/ 0 w 1993405"/>
              <a:gd name="connsiteY0" fmla="*/ 191 h 515155"/>
              <a:gd name="connsiteX1" fmla="*/ 1973405 w 1993405"/>
              <a:gd name="connsiteY1" fmla="*/ 423945 h 515155"/>
              <a:gd name="connsiteX0" fmla="*/ 1993405 w 1993405"/>
              <a:gd name="connsiteY0" fmla="*/ 515166 h 515166"/>
              <a:gd name="connsiteX1" fmla="*/ 1967812 w 1993405"/>
              <a:gd name="connsiteY1" fmla="*/ 438260 h 515166"/>
              <a:gd name="connsiteX2" fmla="*/ 1993405 w 1993405"/>
              <a:gd name="connsiteY2" fmla="*/ 515166 h 515166"/>
              <a:gd name="connsiteX0" fmla="*/ 0 w 1993405"/>
              <a:gd name="connsiteY0" fmla="*/ 202 h 515166"/>
              <a:gd name="connsiteX1" fmla="*/ 1973405 w 1993405"/>
              <a:gd name="connsiteY1" fmla="*/ 423956 h 515166"/>
              <a:gd name="connsiteX0" fmla="*/ 1993405 w 1993405"/>
              <a:gd name="connsiteY0" fmla="*/ 515173 h 515173"/>
              <a:gd name="connsiteX1" fmla="*/ 1967812 w 1993405"/>
              <a:gd name="connsiteY1" fmla="*/ 438267 h 515173"/>
              <a:gd name="connsiteX2" fmla="*/ 1993405 w 1993405"/>
              <a:gd name="connsiteY2" fmla="*/ 515173 h 515173"/>
              <a:gd name="connsiteX0" fmla="*/ 0 w 1993405"/>
              <a:gd name="connsiteY0" fmla="*/ 209 h 515173"/>
              <a:gd name="connsiteX1" fmla="*/ 1973405 w 1993405"/>
              <a:gd name="connsiteY1" fmla="*/ 423963 h 515173"/>
              <a:gd name="connsiteX0" fmla="*/ 1993405 w 1993405"/>
              <a:gd name="connsiteY0" fmla="*/ 515280 h 515280"/>
              <a:gd name="connsiteX1" fmla="*/ 1967812 w 1993405"/>
              <a:gd name="connsiteY1" fmla="*/ 438374 h 515280"/>
              <a:gd name="connsiteX2" fmla="*/ 1993405 w 1993405"/>
              <a:gd name="connsiteY2" fmla="*/ 515280 h 515280"/>
              <a:gd name="connsiteX0" fmla="*/ 0 w 1993405"/>
              <a:gd name="connsiteY0" fmla="*/ 316 h 515280"/>
              <a:gd name="connsiteX1" fmla="*/ 1973405 w 1993405"/>
              <a:gd name="connsiteY1" fmla="*/ 424070 h 51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93405" h="515280" stroke="0" extrusionOk="0">
                <a:moveTo>
                  <a:pt x="1993405" y="515280"/>
                </a:moveTo>
                <a:lnTo>
                  <a:pt x="1967812" y="438374"/>
                </a:lnTo>
                <a:lnTo>
                  <a:pt x="1993405" y="515280"/>
                </a:lnTo>
                <a:close/>
              </a:path>
              <a:path w="1993405" h="515280" fill="none">
                <a:moveTo>
                  <a:pt x="0" y="316"/>
                </a:moveTo>
                <a:cubicBezTo>
                  <a:pt x="490607" y="-4297"/>
                  <a:pt x="1189917" y="37008"/>
                  <a:pt x="1973405" y="424070"/>
                </a:cubicBezTo>
              </a:path>
            </a:pathLst>
          </a:custGeom>
          <a:ln w="38100">
            <a:solidFill>
              <a:srgbClr val="FF0000"/>
            </a:solidFill>
            <a:prstDash val="solid"/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A367F737-DD94-4CB0-B52A-01630B5B6FA5}"/>
                  </a:ext>
                </a:extLst>
              </p:cNvPr>
              <p:cNvSpPr/>
              <p:nvPr/>
            </p:nvSpPr>
            <p:spPr>
              <a:xfrm>
                <a:off x="4484694" y="4397116"/>
                <a:ext cx="5080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A367F737-DD94-4CB0-B52A-01630B5B6F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694" y="4397116"/>
                <a:ext cx="508088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2AF8A209-B4CD-4EE7-B91A-BC002EB43ECE}"/>
              </a:ext>
            </a:extLst>
          </p:cNvPr>
          <p:cNvCxnSpPr>
            <a:cxnSpLocks/>
          </p:cNvCxnSpPr>
          <p:nvPr/>
        </p:nvCxnSpPr>
        <p:spPr>
          <a:xfrm>
            <a:off x="2739074" y="1206971"/>
            <a:ext cx="1596568" cy="2624924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719FD347-7183-43FB-A15D-53DF612B77AF}"/>
                  </a:ext>
                </a:extLst>
              </p:cNvPr>
              <p:cNvSpPr/>
              <p:nvPr/>
            </p:nvSpPr>
            <p:spPr>
              <a:xfrm>
                <a:off x="3591521" y="2159117"/>
                <a:ext cx="12361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糸の長さ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719FD347-7183-43FB-A15D-53DF612B7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521" y="2159117"/>
                <a:ext cx="1236172" cy="369332"/>
              </a:xfrm>
              <a:prstGeom prst="rect">
                <a:avLst/>
              </a:prstGeom>
              <a:blipFill>
                <a:blip r:embed="rId10"/>
                <a:stretch>
                  <a:fillRect l="-3941" t="-13115" b="-19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72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単振り子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02D1E388-176A-4194-9A01-677209B24206}"/>
                  </a:ext>
                </a:extLst>
              </p:cNvPr>
              <p:cNvSpPr/>
              <p:nvPr/>
            </p:nvSpPr>
            <p:spPr>
              <a:xfrm>
                <a:off x="2209800" y="1526162"/>
                <a:ext cx="239783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𝑚𝑔𝑠𝑖𝑛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</a:rPr>
                        <m:t>≒</m:t>
                      </m:r>
                    </m:oMath>
                  </m:oMathPara>
                </a14:m>
                <a:endParaRPr lang="ja-JP" altLang="en-US" sz="12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02D1E388-176A-4194-9A01-677209B242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526162"/>
                <a:ext cx="2397836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467688E4-80A6-4291-86D2-08B3E55B1C91}"/>
                  </a:ext>
                </a:extLst>
              </p:cNvPr>
              <p:cNvSpPr/>
              <p:nvPr/>
            </p:nvSpPr>
            <p:spPr>
              <a:xfrm>
                <a:off x="689495" y="953181"/>
                <a:ext cx="2092239" cy="1159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3200" dirty="0">
                    <a:solidFill>
                      <a:srgbClr val="FF0000"/>
                    </a:solidFill>
                    <a:ea typeface="HG丸ｺﾞｼｯｸM-PRO" panose="020F0600000000000000" pitchFamily="50" charset="-128"/>
                  </a:rPr>
                  <a:t>復元力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ja-JP" altLang="en-US" sz="3200" dirty="0">
                    <a:solidFill>
                      <a:srgbClr val="FF0000"/>
                    </a:solidFill>
                    <a:ea typeface="HG丸ｺﾞｼｯｸM-PRO" panose="020F0600000000000000" pitchFamily="50" charset="-128"/>
                  </a:rPr>
                  <a:t>は</a:t>
                </a:r>
                <a:endParaRPr lang="en-US" altLang="ja-JP" sz="32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3200" dirty="0">
                    <a:solidFill>
                      <a:srgbClr val="FF0000"/>
                    </a:solidFill>
                    <a:ea typeface="HG丸ｺﾞｼｯｸM-PRO" panose="020F0600000000000000" pitchFamily="50" charset="-128"/>
                  </a:rPr>
                  <a:t>④</a:t>
                </a:r>
                <a14:m>
                  <m:oMath xmlns:m="http://schemas.openxmlformats.org/officeDocument/2006/math">
                    <m:r>
                      <a:rPr lang="ja-JP" altLang="en-US" sz="3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ja-JP" sz="32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467688E4-80A6-4291-86D2-08B3E55B1C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95" y="953181"/>
                <a:ext cx="2092239" cy="1159292"/>
              </a:xfrm>
              <a:prstGeom prst="rect">
                <a:avLst/>
              </a:prstGeom>
              <a:blipFill>
                <a:blip r:embed="rId3"/>
                <a:stretch>
                  <a:fillRect l="-7289" t="-9424" r="-6997" b="-125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3FB50A8-9DFA-495E-93D3-74FF17C83C06}"/>
              </a:ext>
            </a:extLst>
          </p:cNvPr>
          <p:cNvSpPr/>
          <p:nvPr/>
        </p:nvSpPr>
        <p:spPr>
          <a:xfrm>
            <a:off x="719965" y="296733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運動方程式</a:t>
            </a:r>
            <a:endParaRPr lang="en-US" altLang="ja-JP" sz="24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0F8D495B-96D8-4510-9AA7-15763A1E79C5}"/>
                  </a:ext>
                </a:extLst>
              </p:cNvPr>
              <p:cNvSpPr/>
              <p:nvPr/>
            </p:nvSpPr>
            <p:spPr>
              <a:xfrm>
                <a:off x="763054" y="3400510"/>
                <a:ext cx="3718647" cy="8682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3600" dirty="0">
                    <a:solidFill>
                      <a:srgbClr val="FF0000"/>
                    </a:solidFill>
                    <a:ea typeface="HG丸ｺﾞｼｯｸM-PRO" panose="020F0600000000000000" pitchFamily="50" charset="-128"/>
                  </a:rPr>
                  <a:t>⑤</a:t>
                </a:r>
                <a14:m>
                  <m:oMath xmlns:m="http://schemas.openxmlformats.org/officeDocument/2006/math">
                    <m:r>
                      <a:rPr lang="ja-JP" altLang="en-US" sz="3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en-US" altLang="ja-JP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𝑚𝑔</m:t>
                    </m:r>
                    <m:f>
                      <m:fPr>
                        <m:ctrlPr>
                          <a:rPr lang="en-US" altLang="ja-JP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endParaRPr lang="ja-JP" altLang="en-US" sz="3600" i="1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0F8D495B-96D8-4510-9AA7-15763A1E79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54" y="3400510"/>
                <a:ext cx="3718647" cy="868251"/>
              </a:xfrm>
              <a:prstGeom prst="rect">
                <a:avLst/>
              </a:prstGeom>
              <a:blipFill>
                <a:blip r:embed="rId4"/>
                <a:stretch>
                  <a:fillRect l="-4918" t="-3521" b="-84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8B5B4672-C5DD-4698-8B1F-410171A3565A}"/>
                  </a:ext>
                </a:extLst>
              </p:cNvPr>
              <p:cNvSpPr/>
              <p:nvPr/>
            </p:nvSpPr>
            <p:spPr>
              <a:xfrm>
                <a:off x="4431466" y="1404813"/>
                <a:ext cx="1322733" cy="827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𝑚𝑔</m:t>
                      </m:r>
                      <m:f>
                        <m:f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ja-JP" altLang="en-US" sz="28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8B5B4672-C5DD-4698-8B1F-410171A35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466" y="1404813"/>
                <a:ext cx="1322733" cy="8274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205F8AE4-9540-4538-B9A6-FB91633C5130}"/>
                  </a:ext>
                </a:extLst>
              </p:cNvPr>
              <p:cNvSpPr/>
              <p:nvPr/>
            </p:nvSpPr>
            <p:spPr>
              <a:xfrm>
                <a:off x="1590965" y="2294619"/>
                <a:ext cx="49514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>
                    <a:solidFill>
                      <a:srgbClr val="FF0000"/>
                    </a:solidFill>
                    <a:ea typeface="HG丸ｺﾞｼｯｸM-PRO" panose="020F0600000000000000" pitchFamily="50" charset="-128"/>
                  </a:rPr>
                  <a:t>復元力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ja-JP" altLang="en-US" dirty="0">
                    <a:solidFill>
                      <a:srgbClr val="FF0000"/>
                    </a:solidFill>
                    <a:ea typeface="HG丸ｺﾞｼｯｸM-PRO" panose="020F0600000000000000" pitchFamily="50" charset="-128"/>
                  </a:rPr>
                  <a:t>は振動中心の向き（負の向き）に注意</a:t>
                </a:r>
                <a:endParaRPr lang="en-US" altLang="ja-JP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205F8AE4-9540-4538-B9A6-FB91633C51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965" y="2294619"/>
                <a:ext cx="4951420" cy="369332"/>
              </a:xfrm>
              <a:prstGeom prst="rect">
                <a:avLst/>
              </a:prstGeom>
              <a:blipFill>
                <a:blip r:embed="rId6"/>
                <a:stretch>
                  <a:fillRect l="-1108" t="-13115" r="-369" b="-196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4C78892-5B68-40AD-AB72-592A93E25B5E}"/>
              </a:ext>
            </a:extLst>
          </p:cNvPr>
          <p:cNvCxnSpPr/>
          <p:nvPr/>
        </p:nvCxnSpPr>
        <p:spPr>
          <a:xfrm>
            <a:off x="8087827" y="904549"/>
            <a:ext cx="2021374" cy="33301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楕円 12">
            <a:extLst>
              <a:ext uri="{FF2B5EF4-FFF2-40B4-BE49-F238E27FC236}">
                <a16:creationId xmlns:a16="http://schemas.microsoft.com/office/drawing/2014/main" id="{22AED9BB-310C-49A1-B358-24EA22FC26B1}"/>
              </a:ext>
            </a:extLst>
          </p:cNvPr>
          <p:cNvSpPr/>
          <p:nvPr/>
        </p:nvSpPr>
        <p:spPr>
          <a:xfrm>
            <a:off x="9961053" y="4138397"/>
            <a:ext cx="654748" cy="654748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  <a:alpha val="75000"/>
                </a:srgbClr>
              </a:gs>
              <a:gs pos="100000">
                <a:srgbClr val="00B050">
                  <a:shade val="100000"/>
                  <a:satMod val="115000"/>
                  <a:alpha val="3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14" name="左矢印 5">
            <a:extLst>
              <a:ext uri="{FF2B5EF4-FFF2-40B4-BE49-F238E27FC236}">
                <a16:creationId xmlns:a16="http://schemas.microsoft.com/office/drawing/2014/main" id="{184925AB-DA3A-44E0-AD10-D73EB97626B0}"/>
              </a:ext>
            </a:extLst>
          </p:cNvPr>
          <p:cNvSpPr/>
          <p:nvPr/>
        </p:nvSpPr>
        <p:spPr>
          <a:xfrm rot="16200000">
            <a:off x="9476750" y="5168279"/>
            <a:ext cx="1623354" cy="218339"/>
          </a:xfrm>
          <a:prstGeom prst="leftArrow">
            <a:avLst>
              <a:gd name="adj1" fmla="val 50000"/>
              <a:gd name="adj2" fmla="val 967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BE09ECF-3D34-4146-8A09-898D4A4544DD}"/>
              </a:ext>
            </a:extLst>
          </p:cNvPr>
          <p:cNvCxnSpPr/>
          <p:nvPr/>
        </p:nvCxnSpPr>
        <p:spPr>
          <a:xfrm>
            <a:off x="8088047" y="935253"/>
            <a:ext cx="58790" cy="464981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1359DC1A-0BDE-4BD1-80E7-86977CAA0759}"/>
                  </a:ext>
                </a:extLst>
              </p:cNvPr>
              <p:cNvSpPr/>
              <p:nvPr/>
            </p:nvSpPr>
            <p:spPr>
              <a:xfrm>
                <a:off x="8103679" y="2021409"/>
                <a:ext cx="68839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8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ja-JP" altLang="en-US" sz="40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1359DC1A-0BDE-4BD1-80E7-86977CAA07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679" y="2021409"/>
                <a:ext cx="688394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円弧 16">
            <a:extLst>
              <a:ext uri="{FF2B5EF4-FFF2-40B4-BE49-F238E27FC236}">
                <a16:creationId xmlns:a16="http://schemas.microsoft.com/office/drawing/2014/main" id="{68107F29-2232-491C-87C2-5C2F8F39A195}"/>
              </a:ext>
            </a:extLst>
          </p:cNvPr>
          <p:cNvSpPr/>
          <p:nvPr/>
        </p:nvSpPr>
        <p:spPr>
          <a:xfrm rot="6879340">
            <a:off x="7902311" y="1354403"/>
            <a:ext cx="784567" cy="768059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01A027FF-7A1A-45C0-A45C-353544F56CE0}"/>
                  </a:ext>
                </a:extLst>
              </p:cNvPr>
              <p:cNvSpPr/>
              <p:nvPr/>
            </p:nvSpPr>
            <p:spPr>
              <a:xfrm>
                <a:off x="9268576" y="5777266"/>
                <a:ext cx="96520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ja-JP" altLang="en-US" sz="14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01A027FF-7A1A-45C0-A45C-353544F56C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8576" y="5777266"/>
                <a:ext cx="96520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左矢印 10">
            <a:extLst>
              <a:ext uri="{FF2B5EF4-FFF2-40B4-BE49-F238E27FC236}">
                <a16:creationId xmlns:a16="http://schemas.microsoft.com/office/drawing/2014/main" id="{50BD2358-05AB-46BE-AE47-1C1F9E148104}"/>
              </a:ext>
            </a:extLst>
          </p:cNvPr>
          <p:cNvSpPr/>
          <p:nvPr/>
        </p:nvSpPr>
        <p:spPr>
          <a:xfrm rot="3505877">
            <a:off x="9072547" y="3518501"/>
            <a:ext cx="1397407" cy="227083"/>
          </a:xfrm>
          <a:prstGeom prst="leftArrow">
            <a:avLst>
              <a:gd name="adj1" fmla="val 50000"/>
              <a:gd name="adj2" fmla="val 967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4A6DB43E-1B2B-46D8-9F29-59F38ED4DC30}"/>
                  </a:ext>
                </a:extLst>
              </p:cNvPr>
              <p:cNvSpPr/>
              <p:nvPr/>
            </p:nvSpPr>
            <p:spPr>
              <a:xfrm>
                <a:off x="9676680" y="2881950"/>
                <a:ext cx="66191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ja-JP" altLang="en-US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4A6DB43E-1B2B-46D8-9F29-59F38ED4DC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680" y="2881950"/>
                <a:ext cx="661912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D432FE03-A906-42A9-BB54-C43605AF34BE}"/>
              </a:ext>
            </a:extLst>
          </p:cNvPr>
          <p:cNvCxnSpPr/>
          <p:nvPr/>
        </p:nvCxnSpPr>
        <p:spPr>
          <a:xfrm flipH="1">
            <a:off x="9467067" y="4438145"/>
            <a:ext cx="802836" cy="54323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9A3A4ECF-9FA0-406E-A96E-3436930180F5}"/>
              </a:ext>
            </a:extLst>
          </p:cNvPr>
          <p:cNvCxnSpPr/>
          <p:nvPr/>
        </p:nvCxnSpPr>
        <p:spPr>
          <a:xfrm>
            <a:off x="10288427" y="4438145"/>
            <a:ext cx="821360" cy="114692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6C21EF89-2B68-43B1-A6D1-313CC1C19AEC}"/>
              </a:ext>
            </a:extLst>
          </p:cNvPr>
          <p:cNvCxnSpPr/>
          <p:nvPr/>
        </p:nvCxnSpPr>
        <p:spPr>
          <a:xfrm flipH="1">
            <a:off x="10297689" y="5545891"/>
            <a:ext cx="802836" cy="543235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BD255E0A-04E6-495A-9A28-D4656605BAFB}"/>
              </a:ext>
            </a:extLst>
          </p:cNvPr>
          <p:cNvCxnSpPr/>
          <p:nvPr/>
        </p:nvCxnSpPr>
        <p:spPr>
          <a:xfrm>
            <a:off x="9467067" y="4959087"/>
            <a:ext cx="821360" cy="1146925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C0F671E8-7B92-4BD8-8F56-B67D2F7BB718}"/>
                  </a:ext>
                </a:extLst>
              </p:cNvPr>
              <p:cNvSpPr/>
              <p:nvPr/>
            </p:nvSpPr>
            <p:spPr>
              <a:xfrm>
                <a:off x="10320104" y="5017525"/>
                <a:ext cx="5205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ja-JP" altLang="en-US" sz="24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C0F671E8-7B92-4BD8-8F56-B67D2F7BB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104" y="5017525"/>
                <a:ext cx="52052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円弧 25">
            <a:extLst>
              <a:ext uri="{FF2B5EF4-FFF2-40B4-BE49-F238E27FC236}">
                <a16:creationId xmlns:a16="http://schemas.microsoft.com/office/drawing/2014/main" id="{1F52EFF2-A44B-4952-B12D-94EAD2E6AA55}"/>
              </a:ext>
            </a:extLst>
          </p:cNvPr>
          <p:cNvSpPr/>
          <p:nvPr/>
        </p:nvSpPr>
        <p:spPr>
          <a:xfrm rot="6879340">
            <a:off x="10189719" y="4623652"/>
            <a:ext cx="517145" cy="506263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FCC856D9-2774-4994-918F-AFBED610AF52}"/>
                  </a:ext>
                </a:extLst>
              </p:cNvPr>
              <p:cNvSpPr/>
              <p:nvPr/>
            </p:nvSpPr>
            <p:spPr>
              <a:xfrm>
                <a:off x="10618158" y="4640938"/>
                <a:ext cx="15208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𝑚𝑔𝑐𝑜𝑠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ja-JP" altLang="en-US" sz="11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FCC856D9-2774-4994-918F-AFBED610AF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8158" y="4640938"/>
                <a:ext cx="152086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BDE5F05B-EF12-4748-B753-24B2A9BD35B1}"/>
                  </a:ext>
                </a:extLst>
              </p:cNvPr>
              <p:cNvSpPr/>
              <p:nvPr/>
            </p:nvSpPr>
            <p:spPr>
              <a:xfrm>
                <a:off x="8211596" y="4386073"/>
                <a:ext cx="14856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𝑚𝑔𝑠𝑖𝑛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ja-JP" altLang="en-US" sz="11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BDE5F05B-EF12-4748-B753-24B2A9BD35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596" y="4386073"/>
                <a:ext cx="148560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804DC243-ADAC-4440-BFF9-A9FB3F88DF4B}"/>
              </a:ext>
            </a:extLst>
          </p:cNvPr>
          <p:cNvSpPr/>
          <p:nvPr/>
        </p:nvSpPr>
        <p:spPr>
          <a:xfrm>
            <a:off x="7781929" y="5452291"/>
            <a:ext cx="11079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ea typeface="HG丸ｺﾞｼｯｸM-PRO" panose="020F0600000000000000" pitchFamily="50" charset="-128"/>
              </a:rPr>
              <a:t>振動</a:t>
            </a:r>
            <a:endParaRPr lang="en-US" altLang="ja-JP" sz="2400" dirty="0"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ea typeface="HG丸ｺﾞｼｯｸM-PRO" panose="020F0600000000000000" pitchFamily="50" charset="-128"/>
              </a:rPr>
              <a:t>中心Ｏ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E513D653-EAC9-4E2F-B3EA-99A845CC452B}"/>
              </a:ext>
            </a:extLst>
          </p:cNvPr>
          <p:cNvSpPr/>
          <p:nvPr/>
        </p:nvSpPr>
        <p:spPr>
          <a:xfrm>
            <a:off x="8243518" y="3978374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復元力</a:t>
            </a:r>
            <a:endParaRPr lang="en-US" altLang="ja-JP" sz="3200" dirty="0">
              <a:solidFill>
                <a:srgbClr val="FF0000"/>
              </a:solidFill>
              <a:ea typeface="HG丸ｺﾞｼｯｸM-PRO" panose="020F0600000000000000" pitchFamily="50" charset="-128"/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CE41835B-562C-4E56-918A-8C8314FCAF7E}"/>
              </a:ext>
            </a:extLst>
          </p:cNvPr>
          <p:cNvCxnSpPr>
            <a:cxnSpLocks/>
          </p:cNvCxnSpPr>
          <p:nvPr/>
        </p:nvCxnSpPr>
        <p:spPr>
          <a:xfrm>
            <a:off x="6432661" y="865725"/>
            <a:ext cx="5104268" cy="0"/>
          </a:xfrm>
          <a:prstGeom prst="line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円弧 31">
            <a:extLst>
              <a:ext uri="{FF2B5EF4-FFF2-40B4-BE49-F238E27FC236}">
                <a16:creationId xmlns:a16="http://schemas.microsoft.com/office/drawing/2014/main" id="{6E245D84-AE0B-4DC9-8765-826B253C84E0}"/>
              </a:ext>
            </a:extLst>
          </p:cNvPr>
          <p:cNvSpPr/>
          <p:nvPr/>
        </p:nvSpPr>
        <p:spPr>
          <a:xfrm rot="8453722">
            <a:off x="5214814" y="-1191878"/>
            <a:ext cx="7473183" cy="5860617"/>
          </a:xfrm>
          <a:prstGeom prst="arc">
            <a:avLst>
              <a:gd name="adj1" fmla="val 15186332"/>
              <a:gd name="adj2" fmla="val 19413015"/>
            </a:avLst>
          </a:prstGeom>
          <a:ln w="19050">
            <a:solidFill>
              <a:schemeClr val="tx1"/>
            </a:solidFill>
            <a:prstDash val="dash"/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CAD7ED98-576E-4303-A05E-FA21B94AB169}"/>
                  </a:ext>
                </a:extLst>
              </p:cNvPr>
              <p:cNvSpPr/>
              <p:nvPr/>
            </p:nvSpPr>
            <p:spPr>
              <a:xfrm>
                <a:off x="11044833" y="2593918"/>
                <a:ext cx="940707" cy="814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en-US" sz="3200" dirty="0">
                    <a:solidFill>
                      <a:srgbClr val="FF0000"/>
                    </a:solidFill>
                    <a:ea typeface="HG丸ｺﾞｼｯｸM-PRO" panose="020F0600000000000000" pitchFamily="50" charset="-128"/>
                  </a:rPr>
                  <a:t>正</a:t>
                </a:r>
                <a:endParaRPr lang="ja-JP" altLang="en-US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CAD7ED98-576E-4303-A05E-FA21B94AB1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4833" y="2593918"/>
                <a:ext cx="940707" cy="814005"/>
              </a:xfrm>
              <a:prstGeom prst="rect">
                <a:avLst/>
              </a:prstGeom>
              <a:blipFill>
                <a:blip r:embed="rId13"/>
                <a:stretch>
                  <a:fillRect r="-15584" b="-15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左矢印 10">
            <a:extLst>
              <a:ext uri="{FF2B5EF4-FFF2-40B4-BE49-F238E27FC236}">
                <a16:creationId xmlns:a16="http://schemas.microsoft.com/office/drawing/2014/main" id="{8C815F03-3267-4714-AFD5-551BA2D1D322}"/>
              </a:ext>
            </a:extLst>
          </p:cNvPr>
          <p:cNvSpPr/>
          <p:nvPr/>
        </p:nvSpPr>
        <p:spPr>
          <a:xfrm rot="8665968">
            <a:off x="10519460" y="3693994"/>
            <a:ext cx="966777" cy="484393"/>
          </a:xfrm>
          <a:prstGeom prst="leftArrow">
            <a:avLst>
              <a:gd name="adj1" fmla="val 50000"/>
              <a:gd name="adj2" fmla="val 96779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6F538480-8320-4C2F-B7F6-27A0914A6717}"/>
                  </a:ext>
                </a:extLst>
              </p:cNvPr>
              <p:cNvSpPr/>
              <p:nvPr/>
            </p:nvSpPr>
            <p:spPr>
              <a:xfrm>
                <a:off x="10900817" y="3890062"/>
                <a:ext cx="64088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ja-JP" altLang="en-US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6F538480-8320-4C2F-B7F6-27A0914A67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0817" y="3890062"/>
                <a:ext cx="640881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E7F08D0A-FF13-4E7D-BB87-955945772F31}"/>
                  </a:ext>
                </a:extLst>
              </p:cNvPr>
              <p:cNvSpPr/>
              <p:nvPr/>
            </p:nvSpPr>
            <p:spPr>
              <a:xfrm>
                <a:off x="938715" y="4353663"/>
                <a:ext cx="3492751" cy="1037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altLang="ja-JP" sz="3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 i="1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ja-JP" altLang="en-US" sz="3600" i="1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E7F08D0A-FF13-4E7D-BB87-955945772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715" y="4353663"/>
                <a:ext cx="3492751" cy="10375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コンテンツ プレースホルダー 2">
            <a:extLst>
              <a:ext uri="{FF2B5EF4-FFF2-40B4-BE49-F238E27FC236}">
                <a16:creationId xmlns:a16="http://schemas.microsoft.com/office/drawing/2014/main" id="{F0CF483C-BFE7-4838-986A-1B8A414D858E}"/>
              </a:ext>
            </a:extLst>
          </p:cNvPr>
          <p:cNvSpPr txBox="1">
            <a:spLocks/>
          </p:cNvSpPr>
          <p:nvPr/>
        </p:nvSpPr>
        <p:spPr>
          <a:xfrm>
            <a:off x="1315090" y="5501238"/>
            <a:ext cx="2326897" cy="36512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HG丸ｺﾞｼｯｸM-PRO" panose="020F0600000000000000" pitchFamily="50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HG丸ｺﾞｼｯｸM-PRO" panose="020F06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HG丸ｺﾞｼｯｸM-PRO" panose="020F06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HG丸ｺﾞｼｯｸM-PRO" panose="020F06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HG丸ｺﾞｼｯｸM-PRO" panose="020F06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600" dirty="0"/>
              <a:t>単振動の方程式の形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62EB9350-CD64-4053-9DA3-EC34C42E6900}"/>
                  </a:ext>
                </a:extLst>
              </p:cNvPr>
              <p:cNvSpPr/>
              <p:nvPr/>
            </p:nvSpPr>
            <p:spPr>
              <a:xfrm>
                <a:off x="1511460" y="5648830"/>
                <a:ext cx="3194080" cy="6287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ja-JP" sz="4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altLang="ja-JP" sz="4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4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4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ja-JP" altLang="en-US" sz="48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62EB9350-CD64-4053-9DA3-EC34C42E69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460" y="5648830"/>
                <a:ext cx="3194080" cy="6287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EA99176A-744C-4C23-AA65-7E0CC6611188}"/>
              </a:ext>
            </a:extLst>
          </p:cNvPr>
          <p:cNvSpPr/>
          <p:nvPr/>
        </p:nvSpPr>
        <p:spPr>
          <a:xfrm>
            <a:off x="1188010" y="5464254"/>
            <a:ext cx="3631404" cy="9160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00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35A6AA4D-39D0-4A5D-824E-6D03B5687E09}"/>
                  </a:ext>
                </a:extLst>
              </p:cNvPr>
              <p:cNvSpPr/>
              <p:nvPr/>
            </p:nvSpPr>
            <p:spPr>
              <a:xfrm>
                <a:off x="4892969" y="5470906"/>
                <a:ext cx="256954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ja-JP" altLang="en-US" sz="24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ja-JP" sz="2400" i="1" dirty="0">
                  <a:latin typeface="Cambria Math" panose="02040503050406030204" pitchFamily="18" charset="0"/>
                  <a:ea typeface="HG丸ｺﾞｼｯｸM-PRO" panose="020F0600000000000000" pitchFamily="50" charset="-128"/>
                </a:endParaRPr>
              </a:p>
              <a:p>
                <a:r>
                  <a:rPr lang="en-US" altLang="ja-JP" sz="2400" dirty="0">
                    <a:ea typeface="HG丸ｺﾞｼｯｸM-PRO" panose="020F0600000000000000" pitchFamily="50" charset="-128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ja-JP" altLang="en-US" sz="2000" i="1">
                        <a:latin typeface="Cambria Math" panose="02040503050406030204" pitchFamily="18" charset="0"/>
                      </a:rPr>
                      <m:t>　</m:t>
                    </m:r>
                  </m:oMath>
                </a14:m>
                <a:r>
                  <a:rPr lang="ja-JP" altLang="en-US" sz="2000" dirty="0">
                    <a:ea typeface="HG丸ｺﾞｼｯｸM-PRO" panose="020F0600000000000000" pitchFamily="50" charset="-128"/>
                  </a:rPr>
                  <a:t>が使える</a:t>
                </a:r>
                <a:endParaRPr lang="ja-JP" altLang="en-US" sz="24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35A6AA4D-39D0-4A5D-824E-6D03B5687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969" y="5470906"/>
                <a:ext cx="2569543" cy="830997"/>
              </a:xfrm>
              <a:prstGeom prst="rect">
                <a:avLst/>
              </a:prstGeom>
              <a:blipFill>
                <a:blip r:embed="rId17"/>
                <a:stretch>
                  <a:fillRect r="-1425" b="-72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75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36" grpId="0"/>
      <p:bldP spid="37" grpId="0"/>
      <p:bldP spid="38" grpId="0"/>
      <p:bldP spid="39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単振動の基本知識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4</a:t>
            </a:fld>
            <a:endParaRPr kumimoji="1" lang="ja-JP" altLang="en-US"/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B4DB9532-9660-42D4-A7B0-E17790AB1FDD}"/>
              </a:ext>
            </a:extLst>
          </p:cNvPr>
          <p:cNvCxnSpPr/>
          <p:nvPr/>
        </p:nvCxnSpPr>
        <p:spPr>
          <a:xfrm>
            <a:off x="311898" y="4247762"/>
            <a:ext cx="57606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楕円 50">
            <a:extLst>
              <a:ext uri="{FF2B5EF4-FFF2-40B4-BE49-F238E27FC236}">
                <a16:creationId xmlns:a16="http://schemas.microsoft.com/office/drawing/2014/main" id="{1CEBADE2-D9A0-4868-A055-D58A79267E46}"/>
              </a:ext>
            </a:extLst>
          </p:cNvPr>
          <p:cNvSpPr/>
          <p:nvPr/>
        </p:nvSpPr>
        <p:spPr>
          <a:xfrm>
            <a:off x="1031978" y="2267542"/>
            <a:ext cx="3960440" cy="39604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ea typeface="HG丸ｺﾞｼｯｸM-PRO" panose="020F0600000000000000" pitchFamily="50" charset="-128"/>
            </a:endParaRPr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D5BEBC8C-8C1D-4E0A-8652-105741B87095}"/>
              </a:ext>
            </a:extLst>
          </p:cNvPr>
          <p:cNvSpPr/>
          <p:nvPr/>
        </p:nvSpPr>
        <p:spPr>
          <a:xfrm flipH="1">
            <a:off x="4902089" y="4171562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ea typeface="HG丸ｺﾞｼｯｸM-PRO" panose="020F0600000000000000" pitchFamily="50" charset="-128"/>
            </a:endParaRPr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B424BA83-0EF6-4C8B-8F27-C2D1F52F2500}"/>
              </a:ext>
            </a:extLst>
          </p:cNvPr>
          <p:cNvSpPr/>
          <p:nvPr/>
        </p:nvSpPr>
        <p:spPr>
          <a:xfrm flipH="1">
            <a:off x="4749689" y="3354863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ea typeface="HG丸ｺﾞｼｯｸM-PRO" panose="020F0600000000000000" pitchFamily="50" charset="-128"/>
            </a:endParaRPr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7ADDE2E8-9235-4335-8178-91D0EA0F9899}"/>
              </a:ext>
            </a:extLst>
          </p:cNvPr>
          <p:cNvSpPr/>
          <p:nvPr/>
        </p:nvSpPr>
        <p:spPr>
          <a:xfrm flipH="1">
            <a:off x="4133099" y="2594037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ea typeface="HG丸ｺﾞｼｯｸM-PRO" panose="020F0600000000000000" pitchFamily="50" charset="-128"/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264800E-8502-46BC-AFE6-4EC231A79F7F}"/>
              </a:ext>
            </a:extLst>
          </p:cNvPr>
          <p:cNvCxnSpPr/>
          <p:nvPr/>
        </p:nvCxnSpPr>
        <p:spPr>
          <a:xfrm>
            <a:off x="6072538" y="2121289"/>
            <a:ext cx="0" cy="24246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楕円 55">
            <a:extLst>
              <a:ext uri="{FF2B5EF4-FFF2-40B4-BE49-F238E27FC236}">
                <a16:creationId xmlns:a16="http://schemas.microsoft.com/office/drawing/2014/main" id="{BEED0F6A-7FB3-458A-9DA1-BE0CCD22B256}"/>
              </a:ext>
            </a:extLst>
          </p:cNvPr>
          <p:cNvSpPr/>
          <p:nvPr/>
        </p:nvSpPr>
        <p:spPr>
          <a:xfrm flipH="1">
            <a:off x="2940775" y="2183867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ea typeface="HG丸ｺﾞｼｯｸM-PRO" panose="020F0600000000000000" pitchFamily="50" charset="-128"/>
            </a:endParaRPr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FAD25731-F192-411B-8701-E67650274401}"/>
              </a:ext>
            </a:extLst>
          </p:cNvPr>
          <p:cNvSpPr/>
          <p:nvPr/>
        </p:nvSpPr>
        <p:spPr>
          <a:xfrm flipH="1">
            <a:off x="1756835" y="2594037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ea typeface="HG丸ｺﾞｼｯｸM-PRO" panose="020F0600000000000000" pitchFamily="50" charset="-128"/>
            </a:endParaRPr>
          </a:p>
        </p:txBody>
      </p:sp>
      <p:sp>
        <p:nvSpPr>
          <p:cNvPr id="58" name="楕円 57">
            <a:extLst>
              <a:ext uri="{FF2B5EF4-FFF2-40B4-BE49-F238E27FC236}">
                <a16:creationId xmlns:a16="http://schemas.microsoft.com/office/drawing/2014/main" id="{F1C808BE-3FD3-4E67-9D01-BB3C376042AF}"/>
              </a:ext>
            </a:extLst>
          </p:cNvPr>
          <p:cNvSpPr/>
          <p:nvPr/>
        </p:nvSpPr>
        <p:spPr>
          <a:xfrm flipH="1">
            <a:off x="1122285" y="3371314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ea typeface="HG丸ｺﾞｼｯｸM-PRO" panose="020F0600000000000000" pitchFamily="50" charset="-128"/>
            </a:endParaRPr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891BEDF9-B25E-4B71-87A6-F70BC00BE911}"/>
              </a:ext>
            </a:extLst>
          </p:cNvPr>
          <p:cNvSpPr/>
          <p:nvPr/>
        </p:nvSpPr>
        <p:spPr>
          <a:xfrm flipH="1">
            <a:off x="969885" y="4163036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ea typeface="HG丸ｺﾞｼｯｸM-PRO" panose="020F0600000000000000" pitchFamily="50" charset="-128"/>
            </a:endParaRPr>
          </a:p>
        </p:txBody>
      </p:sp>
      <p:sp>
        <p:nvSpPr>
          <p:cNvPr id="60" name="楕円 59">
            <a:extLst>
              <a:ext uri="{FF2B5EF4-FFF2-40B4-BE49-F238E27FC236}">
                <a16:creationId xmlns:a16="http://schemas.microsoft.com/office/drawing/2014/main" id="{28D4FAFD-CC33-4F10-9FA6-2194638D29F4}"/>
              </a:ext>
            </a:extLst>
          </p:cNvPr>
          <p:cNvSpPr/>
          <p:nvPr/>
        </p:nvSpPr>
        <p:spPr>
          <a:xfrm flipH="1">
            <a:off x="1122285" y="5009272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ea typeface="HG丸ｺﾞｼｯｸM-PRO" panose="020F0600000000000000" pitchFamily="50" charset="-128"/>
            </a:endParaRPr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E4093B77-B27C-4138-AAB4-7BC9A6B41285}"/>
              </a:ext>
            </a:extLst>
          </p:cNvPr>
          <p:cNvSpPr/>
          <p:nvPr/>
        </p:nvSpPr>
        <p:spPr>
          <a:xfrm flipH="1">
            <a:off x="1776431" y="5757845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ea typeface="HG丸ｺﾞｼｯｸM-PRO" panose="020F0600000000000000" pitchFamily="50" charset="-128"/>
            </a:endParaRPr>
          </a:p>
        </p:txBody>
      </p:sp>
      <p:sp>
        <p:nvSpPr>
          <p:cNvPr id="62" name="楕円 61">
            <a:extLst>
              <a:ext uri="{FF2B5EF4-FFF2-40B4-BE49-F238E27FC236}">
                <a16:creationId xmlns:a16="http://schemas.microsoft.com/office/drawing/2014/main" id="{3F6CA537-78CE-4F2E-B69C-6464F981C77B}"/>
              </a:ext>
            </a:extLst>
          </p:cNvPr>
          <p:cNvSpPr/>
          <p:nvPr/>
        </p:nvSpPr>
        <p:spPr>
          <a:xfrm flipH="1">
            <a:off x="2940775" y="6151782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ea typeface="HG丸ｺﾞｼｯｸM-PRO" panose="020F0600000000000000" pitchFamily="50" charset="-128"/>
            </a:endParaRPr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F7586B0F-3668-4400-9B0A-1039833A77DB}"/>
              </a:ext>
            </a:extLst>
          </p:cNvPr>
          <p:cNvSpPr/>
          <p:nvPr/>
        </p:nvSpPr>
        <p:spPr>
          <a:xfrm flipH="1">
            <a:off x="4133099" y="5749088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ea typeface="HG丸ｺﾞｼｯｸM-PRO" panose="020F0600000000000000" pitchFamily="50" charset="-128"/>
            </a:endParaRPr>
          </a:p>
        </p:txBody>
      </p:sp>
      <p:sp>
        <p:nvSpPr>
          <p:cNvPr id="64" name="楕円 63">
            <a:extLst>
              <a:ext uri="{FF2B5EF4-FFF2-40B4-BE49-F238E27FC236}">
                <a16:creationId xmlns:a16="http://schemas.microsoft.com/office/drawing/2014/main" id="{6669C91C-0B69-44D5-8441-DE63E3E1BF91}"/>
              </a:ext>
            </a:extLst>
          </p:cNvPr>
          <p:cNvSpPr/>
          <p:nvPr/>
        </p:nvSpPr>
        <p:spPr>
          <a:xfrm flipH="1">
            <a:off x="4718489" y="501704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ea typeface="HG丸ｺﾞｼｯｸM-PRO" panose="020F0600000000000000" pitchFamily="50" charset="-128"/>
            </a:endParaRPr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ACB3DD06-2B03-4BFC-8251-3A869ABEAAC7}"/>
              </a:ext>
            </a:extLst>
          </p:cNvPr>
          <p:cNvSpPr/>
          <p:nvPr/>
        </p:nvSpPr>
        <p:spPr>
          <a:xfrm flipH="1">
            <a:off x="4902089" y="4171562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ea typeface="HG丸ｺﾞｼｯｸM-PRO" panose="020F0600000000000000" pitchFamily="50" charset="-128"/>
            </a:endParaRPr>
          </a:p>
        </p:txBody>
      </p: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FCA0BFF4-18DD-4127-92AE-25275A796ADE}"/>
              </a:ext>
            </a:extLst>
          </p:cNvPr>
          <p:cNvCxnSpPr>
            <a:endCxn id="53" idx="6"/>
          </p:cNvCxnSpPr>
          <p:nvPr/>
        </p:nvCxnSpPr>
        <p:spPr>
          <a:xfrm flipV="1">
            <a:off x="2940775" y="3431063"/>
            <a:ext cx="1808914" cy="7944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楕円 66">
            <a:extLst>
              <a:ext uri="{FF2B5EF4-FFF2-40B4-BE49-F238E27FC236}">
                <a16:creationId xmlns:a16="http://schemas.microsoft.com/office/drawing/2014/main" id="{CE4D808F-5C56-4367-A6E3-5DEF1A10D461}"/>
              </a:ext>
            </a:extLst>
          </p:cNvPr>
          <p:cNvSpPr/>
          <p:nvPr/>
        </p:nvSpPr>
        <p:spPr>
          <a:xfrm flipH="1">
            <a:off x="6006222" y="3371314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00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D8739BC4-174E-444C-BDBE-A7A773EF67EC}"/>
                  </a:ext>
                </a:extLst>
              </p:cNvPr>
              <p:cNvSpPr txBox="1"/>
              <p:nvPr/>
            </p:nvSpPr>
            <p:spPr>
              <a:xfrm>
                <a:off x="3713957" y="3759765"/>
                <a:ext cx="360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ja-JP" altLang="en-US" sz="24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D8739BC4-174E-444C-BDBE-A7A773EF6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957" y="3759765"/>
                <a:ext cx="360040" cy="461665"/>
              </a:xfrm>
              <a:prstGeom prst="rect">
                <a:avLst/>
              </a:prstGeom>
              <a:blipFill>
                <a:blip r:embed="rId2"/>
                <a:stretch>
                  <a:fillRect l="-3390" r="-33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8728AC9C-193E-4EDF-8754-526A4062C3BB}"/>
              </a:ext>
            </a:extLst>
          </p:cNvPr>
          <p:cNvSpPr txBox="1"/>
          <p:nvPr/>
        </p:nvSpPr>
        <p:spPr>
          <a:xfrm rot="20124249">
            <a:off x="3137185" y="3277880"/>
            <a:ext cx="133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ea typeface="HG丸ｺﾞｼｯｸM-PRO" panose="020F0600000000000000" pitchFamily="50" charset="-128"/>
              </a:rPr>
              <a:t>半径</a:t>
            </a:r>
            <a:r>
              <a:rPr lang="en-US" altLang="ja-JP" sz="2400" dirty="0">
                <a:ea typeface="HG丸ｺﾞｼｯｸM-PRO" panose="020F0600000000000000" pitchFamily="50" charset="-128"/>
              </a:rPr>
              <a:t>A</a:t>
            </a:r>
            <a:endParaRPr lang="ja-JP" altLang="en-US" sz="2400" dirty="0">
              <a:ea typeface="HG丸ｺﾞｼｯｸM-PRO" panose="020F0600000000000000" pitchFamily="50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3BCEC6C7-D59A-4877-8B4C-7AE4808BFBA1}"/>
              </a:ext>
            </a:extLst>
          </p:cNvPr>
          <p:cNvSpPr txBox="1"/>
          <p:nvPr/>
        </p:nvSpPr>
        <p:spPr>
          <a:xfrm>
            <a:off x="6385187" y="3179749"/>
            <a:ext cx="2160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位置・座標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F13FCF1B-9DF7-437F-863C-545AA8AC9A02}"/>
              </a:ext>
            </a:extLst>
          </p:cNvPr>
          <p:cNvCxnSpPr>
            <a:endCxn id="67" idx="6"/>
          </p:cNvCxnSpPr>
          <p:nvPr/>
        </p:nvCxnSpPr>
        <p:spPr>
          <a:xfrm>
            <a:off x="4902090" y="3447514"/>
            <a:ext cx="110413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26A80E83-4CE2-4F64-A342-D6DFFEB61A1E}"/>
              </a:ext>
            </a:extLst>
          </p:cNvPr>
          <p:cNvCxnSpPr/>
          <p:nvPr/>
        </p:nvCxnSpPr>
        <p:spPr>
          <a:xfrm flipH="1">
            <a:off x="4794690" y="3511664"/>
            <a:ext cx="4633" cy="72757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円弧 72">
            <a:extLst>
              <a:ext uri="{FF2B5EF4-FFF2-40B4-BE49-F238E27FC236}">
                <a16:creationId xmlns:a16="http://schemas.microsoft.com/office/drawing/2014/main" id="{3D9DC230-D0A5-4B78-ABCB-8D3CBAB85A43}"/>
              </a:ext>
            </a:extLst>
          </p:cNvPr>
          <p:cNvSpPr/>
          <p:nvPr/>
        </p:nvSpPr>
        <p:spPr>
          <a:xfrm>
            <a:off x="3093176" y="3881649"/>
            <a:ext cx="533987" cy="664299"/>
          </a:xfrm>
          <a:prstGeom prst="arc">
            <a:avLst>
              <a:gd name="adj1" fmla="val 18841881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400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73405FD2-6B8C-4C30-8BF9-F520AE9AF571}"/>
                  </a:ext>
                </a:extLst>
              </p:cNvPr>
              <p:cNvSpPr/>
              <p:nvPr/>
            </p:nvSpPr>
            <p:spPr>
              <a:xfrm>
                <a:off x="405414" y="831108"/>
                <a:ext cx="5111977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8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[</a:t>
                </a:r>
                <a:r>
                  <a:rPr lang="ja-JP" altLang="en-US" sz="28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１</a:t>
                </a:r>
                <a:r>
                  <a:rPr lang="en-US" altLang="ja-JP" sz="28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] </a:t>
                </a:r>
                <a:r>
                  <a:rPr lang="ja-JP" altLang="en-US" sz="28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単振動する物体のの座標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ja-JP" altLang="en-US" sz="2800" dirty="0">
                  <a:ea typeface="HG丸ｺﾞｼｯｸM-PRO" panose="020F0600000000000000" pitchFamily="50" charset="-128"/>
                </a:endParaRPr>
              </a:p>
              <a:p>
                <a:endParaRPr lang="ja-JP" altLang="en-US" sz="28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73405FD2-6B8C-4C30-8BF9-F520AE9AF5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14" y="831108"/>
                <a:ext cx="5111977" cy="954107"/>
              </a:xfrm>
              <a:prstGeom prst="rect">
                <a:avLst/>
              </a:prstGeom>
              <a:blipFill>
                <a:blip r:embed="rId3"/>
                <a:stretch>
                  <a:fillRect l="-2506" t="-89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正方形/長方形 74">
                <a:extLst>
                  <a:ext uri="{FF2B5EF4-FFF2-40B4-BE49-F238E27FC236}">
                    <a16:creationId xmlns:a16="http://schemas.microsoft.com/office/drawing/2014/main" id="{ED488C39-816D-4B3A-B887-B00F9C955CE0}"/>
                  </a:ext>
                </a:extLst>
              </p:cNvPr>
              <p:cNvSpPr/>
              <p:nvPr/>
            </p:nvSpPr>
            <p:spPr>
              <a:xfrm>
                <a:off x="405414" y="1562672"/>
                <a:ext cx="47230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4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等速円運動の角速度を</a:t>
                </a:r>
                <a14:m>
                  <m:oMath xmlns:m="http://schemas.openxmlformats.org/officeDocument/2006/math">
                    <m:r>
                      <a:rPr lang="ja-JP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ja-JP" altLang="en-US" sz="2400" dirty="0">
                    <a:ea typeface="HG丸ｺﾞｼｯｸM-PRO" panose="020F0600000000000000" pitchFamily="50" charset="-128"/>
                  </a:rPr>
                  <a:t>とする。</a:t>
                </a:r>
              </a:p>
            </p:txBody>
          </p:sp>
        </mc:Choice>
        <mc:Fallback xmlns="">
          <p:sp>
            <p:nvSpPr>
              <p:cNvPr id="75" name="正方形/長方形 74">
                <a:extLst>
                  <a:ext uri="{FF2B5EF4-FFF2-40B4-BE49-F238E27FC236}">
                    <a16:creationId xmlns:a16="http://schemas.microsoft.com/office/drawing/2014/main" id="{ED488C39-816D-4B3A-B887-B00F9C955C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14" y="1562672"/>
                <a:ext cx="4723088" cy="461665"/>
              </a:xfrm>
              <a:prstGeom prst="rect">
                <a:avLst/>
              </a:prstGeom>
              <a:blipFill>
                <a:blip r:embed="rId4"/>
                <a:stretch>
                  <a:fillRect l="-2067" t="-15789" r="-1034" b="-2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42DF9E8D-7298-4753-8F60-D17D9B08F3C8}"/>
                  </a:ext>
                </a:extLst>
              </p:cNvPr>
              <p:cNvSpPr/>
              <p:nvPr/>
            </p:nvSpPr>
            <p:spPr>
              <a:xfrm>
                <a:off x="7464152" y="772991"/>
                <a:ext cx="46531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4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時刻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en-US" sz="24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での角度</a:t>
                </a:r>
                <a:r>
                  <a:rPr lang="ja-JP" alt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𝜃</a:t>
                </a:r>
                <a:r>
                  <a:rPr lang="ja-JP" altLang="en-US" sz="24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</a:t>
                </a:r>
                <a14:m>
                  <m:oMath xmlns:m="http://schemas.openxmlformats.org/officeDocument/2006/math">
                    <m:r>
                      <a:rPr lang="ja-JP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en-US" sz="2400" dirty="0">
                    <a:ea typeface="HG丸ｺﾞｼｯｸM-PRO" panose="020F0600000000000000" pitchFamily="50" charset="-128"/>
                  </a:rPr>
                  <a:t>を用いて、</a:t>
                </a:r>
                <a:endParaRPr lang="en-US" altLang="ja-JP" sz="24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42DF9E8D-7298-4753-8F60-D17D9B08F3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152" y="772991"/>
                <a:ext cx="4653133" cy="461665"/>
              </a:xfrm>
              <a:prstGeom prst="rect">
                <a:avLst/>
              </a:prstGeom>
              <a:blipFill>
                <a:blip r:embed="rId5"/>
                <a:stretch>
                  <a:fillRect l="-1963" t="-15789" r="-1047" b="-27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正方形/長方形 76">
                <a:extLst>
                  <a:ext uri="{FF2B5EF4-FFF2-40B4-BE49-F238E27FC236}">
                    <a16:creationId xmlns:a16="http://schemas.microsoft.com/office/drawing/2014/main" id="{DBC91E8B-CBC1-4973-80F4-D7B9E56FD4CF}"/>
                  </a:ext>
                </a:extLst>
              </p:cNvPr>
              <p:cNvSpPr/>
              <p:nvPr/>
            </p:nvSpPr>
            <p:spPr>
              <a:xfrm>
                <a:off x="10256913" y="1220389"/>
                <a:ext cx="81791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36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7" name="正方形/長方形 76">
                <a:extLst>
                  <a:ext uri="{FF2B5EF4-FFF2-40B4-BE49-F238E27FC236}">
                    <a16:creationId xmlns:a16="http://schemas.microsoft.com/office/drawing/2014/main" id="{DBC91E8B-CBC1-4973-80F4-D7B9E56FD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6913" y="1220389"/>
                <a:ext cx="81791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正方形/長方形 77">
                <a:extLst>
                  <a:ext uri="{FF2B5EF4-FFF2-40B4-BE49-F238E27FC236}">
                    <a16:creationId xmlns:a16="http://schemas.microsoft.com/office/drawing/2014/main" id="{046DA298-DD1B-4FD9-9703-19319A06B3D4}"/>
                  </a:ext>
                </a:extLst>
              </p:cNvPr>
              <p:cNvSpPr/>
              <p:nvPr/>
            </p:nvSpPr>
            <p:spPr>
              <a:xfrm>
                <a:off x="8962831" y="2531118"/>
                <a:ext cx="1482649" cy="6503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>
                          <a:latin typeface="Cambria Math" panose="02040503050406030204" pitchFamily="18" charset="0"/>
                        </a:rPr>
                        <m:t>②</m:t>
                      </m:r>
                      <m:r>
                        <a:rPr lang="en-US" altLang="ja-JP" sz="3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36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8" name="正方形/長方形 77">
                <a:extLst>
                  <a:ext uri="{FF2B5EF4-FFF2-40B4-BE49-F238E27FC236}">
                    <a16:creationId xmlns:a16="http://schemas.microsoft.com/office/drawing/2014/main" id="{046DA298-DD1B-4FD9-9703-19319A06B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2831" y="2531118"/>
                <a:ext cx="1482649" cy="6503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正方形/長方形 78">
                <a:extLst>
                  <a:ext uri="{FF2B5EF4-FFF2-40B4-BE49-F238E27FC236}">
                    <a16:creationId xmlns:a16="http://schemas.microsoft.com/office/drawing/2014/main" id="{0142583B-6454-4CEC-A3E6-8A1354691FA0}"/>
                  </a:ext>
                </a:extLst>
              </p:cNvPr>
              <p:cNvSpPr/>
              <p:nvPr/>
            </p:nvSpPr>
            <p:spPr>
              <a:xfrm>
                <a:off x="10194212" y="2575624"/>
                <a:ext cx="147739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𝐴𝑠𝑖𝑛</m:t>
                      </m:r>
                      <m:r>
                        <a:rPr lang="ja-JP" alt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ja-JP" altLang="en-US" sz="36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9" name="正方形/長方形 78">
                <a:extLst>
                  <a:ext uri="{FF2B5EF4-FFF2-40B4-BE49-F238E27FC236}">
                    <a16:creationId xmlns:a16="http://schemas.microsoft.com/office/drawing/2014/main" id="{0142583B-6454-4CEC-A3E6-8A1354691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4212" y="2575624"/>
                <a:ext cx="1477391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正方形/長方形 79">
                <a:extLst>
                  <a:ext uri="{FF2B5EF4-FFF2-40B4-BE49-F238E27FC236}">
                    <a16:creationId xmlns:a16="http://schemas.microsoft.com/office/drawing/2014/main" id="{6188F36E-B5B2-4ADF-8DBE-A7416BA91393}"/>
                  </a:ext>
                </a:extLst>
              </p:cNvPr>
              <p:cNvSpPr/>
              <p:nvPr/>
            </p:nvSpPr>
            <p:spPr>
              <a:xfrm>
                <a:off x="9829848" y="3451912"/>
                <a:ext cx="220611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𝐴𝑠𝑖𝑛</m:t>
                      </m:r>
                      <m:r>
                        <a:rPr lang="ja-JP" alt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36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0" name="正方形/長方形 79">
                <a:extLst>
                  <a:ext uri="{FF2B5EF4-FFF2-40B4-BE49-F238E27FC236}">
                    <a16:creationId xmlns:a16="http://schemas.microsoft.com/office/drawing/2014/main" id="{6188F36E-B5B2-4ADF-8DBE-A7416BA913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48" y="3451912"/>
                <a:ext cx="2206117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正方形/長方形 80">
                <a:extLst>
                  <a:ext uri="{FF2B5EF4-FFF2-40B4-BE49-F238E27FC236}">
                    <a16:creationId xmlns:a16="http://schemas.microsoft.com/office/drawing/2014/main" id="{C8C517A0-089C-4E92-90A1-8708CD402788}"/>
                  </a:ext>
                </a:extLst>
              </p:cNvPr>
              <p:cNvSpPr/>
              <p:nvPr/>
            </p:nvSpPr>
            <p:spPr>
              <a:xfrm>
                <a:off x="6158623" y="2963431"/>
                <a:ext cx="58811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sz="40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1" name="正方形/長方形 80">
                <a:extLst>
                  <a:ext uri="{FF2B5EF4-FFF2-40B4-BE49-F238E27FC236}">
                    <a16:creationId xmlns:a16="http://schemas.microsoft.com/office/drawing/2014/main" id="{C8C517A0-089C-4E92-90A1-8708CD402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623" y="2963431"/>
                <a:ext cx="588110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正方形/長方形 81">
                <a:extLst>
                  <a:ext uri="{FF2B5EF4-FFF2-40B4-BE49-F238E27FC236}">
                    <a16:creationId xmlns:a16="http://schemas.microsoft.com/office/drawing/2014/main" id="{3176E2C7-B2A5-4B08-997E-7C442E260CC1}"/>
                  </a:ext>
                </a:extLst>
              </p:cNvPr>
              <p:cNvSpPr/>
              <p:nvPr/>
            </p:nvSpPr>
            <p:spPr>
              <a:xfrm>
                <a:off x="6540471" y="4276310"/>
                <a:ext cx="5316166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ja-JP" altLang="en-US" sz="24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円運動の角速度に対応する</a:t>
                </a:r>
                <a:endParaRPr lang="en-US" altLang="ja-JP" sz="240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24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単振動での物理量を角振動数</a:t>
                </a:r>
                <a14:m>
                  <m:oMath xmlns:m="http://schemas.openxmlformats.org/officeDocument/2006/math">
                    <m:r>
                      <a:rPr lang="ja-JP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ja-JP" altLang="en-US" sz="2400" dirty="0">
                    <a:ea typeface="HG丸ｺﾞｼｯｸM-PRO" panose="020F0600000000000000" pitchFamily="50" charset="-128"/>
                  </a:rPr>
                  <a:t>という。</a:t>
                </a:r>
              </a:p>
            </p:txBody>
          </p:sp>
        </mc:Choice>
        <mc:Fallback xmlns="">
          <p:sp>
            <p:nvSpPr>
              <p:cNvPr id="82" name="正方形/長方形 81">
                <a:extLst>
                  <a:ext uri="{FF2B5EF4-FFF2-40B4-BE49-F238E27FC236}">
                    <a16:creationId xmlns:a16="http://schemas.microsoft.com/office/drawing/2014/main" id="{3176E2C7-B2A5-4B08-997E-7C442E260C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471" y="4276310"/>
                <a:ext cx="5316166" cy="830997"/>
              </a:xfrm>
              <a:prstGeom prst="rect">
                <a:avLst/>
              </a:prstGeom>
              <a:blipFill>
                <a:blip r:embed="rId11"/>
                <a:stretch>
                  <a:fillRect l="-1835" t="-5839" r="-7454" b="-124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正方形/長方形 83">
                <a:extLst>
                  <a:ext uri="{FF2B5EF4-FFF2-40B4-BE49-F238E27FC236}">
                    <a16:creationId xmlns:a16="http://schemas.microsoft.com/office/drawing/2014/main" id="{B19E955A-D69F-4AAC-9A2A-589F3D9FA533}"/>
                  </a:ext>
                </a:extLst>
              </p:cNvPr>
              <p:cNvSpPr/>
              <p:nvPr/>
            </p:nvSpPr>
            <p:spPr>
              <a:xfrm>
                <a:off x="6210248" y="1914777"/>
                <a:ext cx="12125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ea typeface="HG丸ｺﾞｼｯｸM-PRO" panose="020F0600000000000000" pitchFamily="50" charset="-128"/>
                  </a:rPr>
                  <a:t>振幅</a:t>
                </a:r>
              </a:p>
            </p:txBody>
          </p:sp>
        </mc:Choice>
        <mc:Fallback xmlns="">
          <p:sp>
            <p:nvSpPr>
              <p:cNvPr id="84" name="正方形/長方形 83">
                <a:extLst>
                  <a:ext uri="{FF2B5EF4-FFF2-40B4-BE49-F238E27FC236}">
                    <a16:creationId xmlns:a16="http://schemas.microsoft.com/office/drawing/2014/main" id="{B19E955A-D69F-4AAC-9A2A-589F3D9FA5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248" y="1914777"/>
                <a:ext cx="1212511" cy="523220"/>
              </a:xfrm>
              <a:prstGeom prst="rect">
                <a:avLst/>
              </a:prstGeom>
              <a:blipFill>
                <a:blip r:embed="rId12"/>
                <a:stretch>
                  <a:fillRect t="-16279" r="-8543" b="-26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99794513-D466-4CC2-994E-65C5E42A9BFB}"/>
              </a:ext>
            </a:extLst>
          </p:cNvPr>
          <p:cNvCxnSpPr/>
          <p:nvPr/>
        </p:nvCxnSpPr>
        <p:spPr>
          <a:xfrm>
            <a:off x="3115124" y="2237942"/>
            <a:ext cx="2891099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正方形/長方形 85">
                <a:extLst>
                  <a:ext uri="{FF2B5EF4-FFF2-40B4-BE49-F238E27FC236}">
                    <a16:creationId xmlns:a16="http://schemas.microsoft.com/office/drawing/2014/main" id="{B95D93BD-93D8-4272-989E-689E0F14FD8C}"/>
                  </a:ext>
                </a:extLst>
              </p:cNvPr>
              <p:cNvSpPr/>
              <p:nvPr/>
            </p:nvSpPr>
            <p:spPr>
              <a:xfrm>
                <a:off x="8992986" y="1265527"/>
                <a:ext cx="138121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3600" dirty="0">
                    <a:ea typeface="HG丸ｺﾞｼｯｸM-PRO" panose="020F0600000000000000" pitchFamily="50" charset="-128"/>
                  </a:rPr>
                  <a:t>①</a:t>
                </a:r>
                <a14:m>
                  <m:oMath xmlns:m="http://schemas.openxmlformats.org/officeDocument/2006/math">
                    <m:r>
                      <a:rPr lang="ja-JP" alt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ja-JP" altLang="en-US" sz="3600" dirty="0">
                    <a:ea typeface="HG丸ｺﾞｼｯｸM-PRO" panose="020F0600000000000000" pitchFamily="50" charset="-128"/>
                  </a:rPr>
                  <a:t>＝</a:t>
                </a:r>
                <a:endParaRPr lang="ja-JP" altLang="en-US" sz="3600" dirty="0"/>
              </a:p>
            </p:txBody>
          </p:sp>
        </mc:Choice>
        <mc:Fallback xmlns="">
          <p:sp>
            <p:nvSpPr>
              <p:cNvPr id="86" name="正方形/長方形 85">
                <a:extLst>
                  <a:ext uri="{FF2B5EF4-FFF2-40B4-BE49-F238E27FC236}">
                    <a16:creationId xmlns:a16="http://schemas.microsoft.com/office/drawing/2014/main" id="{B95D93BD-93D8-4272-989E-689E0F14FD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2986" y="1265527"/>
                <a:ext cx="1381212" cy="646331"/>
              </a:xfrm>
              <a:prstGeom prst="rect">
                <a:avLst/>
              </a:prstGeom>
              <a:blipFill>
                <a:blip r:embed="rId13"/>
                <a:stretch>
                  <a:fillRect l="-13216" t="-19811" r="-12335" b="-301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正方形/長方形 86">
                <a:extLst>
                  <a:ext uri="{FF2B5EF4-FFF2-40B4-BE49-F238E27FC236}">
                    <a16:creationId xmlns:a16="http://schemas.microsoft.com/office/drawing/2014/main" id="{1D5592AF-9644-46B3-90A9-43F8FB9F0807}"/>
                  </a:ext>
                </a:extLst>
              </p:cNvPr>
              <p:cNvSpPr/>
              <p:nvPr/>
            </p:nvSpPr>
            <p:spPr>
              <a:xfrm>
                <a:off x="6554579" y="5452215"/>
                <a:ext cx="5302058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ja-JP" altLang="en-US" sz="24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円運動の回転数に対応する</a:t>
                </a:r>
                <a:endParaRPr lang="en-US" altLang="ja-JP" sz="240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24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単振動での物理量を振動数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ja-JP" altLang="en-US" sz="2400" dirty="0">
                    <a:ea typeface="HG丸ｺﾞｼｯｸM-PRO" panose="020F0600000000000000" pitchFamily="50" charset="-128"/>
                  </a:rPr>
                  <a:t>という。</a:t>
                </a:r>
              </a:p>
            </p:txBody>
          </p:sp>
        </mc:Choice>
        <mc:Fallback xmlns="">
          <p:sp>
            <p:nvSpPr>
              <p:cNvPr id="87" name="正方形/長方形 86">
                <a:extLst>
                  <a:ext uri="{FF2B5EF4-FFF2-40B4-BE49-F238E27FC236}">
                    <a16:creationId xmlns:a16="http://schemas.microsoft.com/office/drawing/2014/main" id="{1D5592AF-9644-46B3-90A9-43F8FB9F0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579" y="5452215"/>
                <a:ext cx="5302058" cy="830997"/>
              </a:xfrm>
              <a:prstGeom prst="rect">
                <a:avLst/>
              </a:prstGeom>
              <a:blipFill>
                <a:blip r:embed="rId14"/>
                <a:stretch>
                  <a:fillRect l="-1724" t="-5839" r="-575" b="-124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CD192157-2E0C-482E-AC11-EDBE01842BED}"/>
              </a:ext>
            </a:extLst>
          </p:cNvPr>
          <p:cNvSpPr txBox="1"/>
          <p:nvPr/>
        </p:nvSpPr>
        <p:spPr>
          <a:xfrm>
            <a:off x="7971781" y="2084863"/>
            <a:ext cx="2160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位置・座標</a:t>
            </a:r>
          </a:p>
        </p:txBody>
      </p:sp>
    </p:spTree>
    <p:extLst>
      <p:ext uri="{BB962C8B-B14F-4D97-AF65-F5344CB8AC3E}">
        <p14:creationId xmlns:p14="http://schemas.microsoft.com/office/powerpoint/2010/main" val="145956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7" grpId="0"/>
      <p:bldP spid="79" grpId="0"/>
      <p:bldP spid="80" grpId="0"/>
      <p:bldP spid="81" grpId="0"/>
      <p:bldP spid="82" grpId="0" animBg="1"/>
      <p:bldP spid="84" grpId="0"/>
      <p:bldP spid="87" grpId="0" animBg="1"/>
      <p:bldP spid="8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単振り子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40</a:t>
            </a:fld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0CFE37AA-2FC8-4296-91AC-730DD7BED8D2}"/>
                  </a:ext>
                </a:extLst>
              </p:cNvPr>
              <p:cNvSpPr/>
              <p:nvPr/>
            </p:nvSpPr>
            <p:spPr>
              <a:xfrm>
                <a:off x="862303" y="2936281"/>
                <a:ext cx="2978188" cy="1037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ja-JP" altLang="en-US" sz="3600" i="1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0CFE37AA-2FC8-4296-91AC-730DD7BED8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03" y="2936281"/>
                <a:ext cx="2978188" cy="10375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1FFCF501-14D2-4ACB-957F-50575A14FDB2}"/>
                  </a:ext>
                </a:extLst>
              </p:cNvPr>
              <p:cNvSpPr/>
              <p:nvPr/>
            </p:nvSpPr>
            <p:spPr>
              <a:xfrm>
                <a:off x="3727705" y="2936281"/>
                <a:ext cx="4502579" cy="1037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sz="3600" i="1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1FFCF501-14D2-4ACB-957F-50575A14FD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705" y="2936281"/>
                <a:ext cx="4502579" cy="10375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A3DF1467-5A70-41AB-86CE-EF2F0D68E211}"/>
                  </a:ext>
                </a:extLst>
              </p:cNvPr>
              <p:cNvSpPr/>
              <p:nvPr/>
            </p:nvSpPr>
            <p:spPr>
              <a:xfrm>
                <a:off x="1527776" y="4705668"/>
                <a:ext cx="2127505" cy="9325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  <m:f>
                        <m:fPr>
                          <m:ctrlP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altLang="ja-JP" sz="32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3200" i="1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A3DF1467-5A70-41AB-86CE-EF2F0D68E2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776" y="4705668"/>
                <a:ext cx="2127505" cy="932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コンテンツ プレースホルダー 2">
                <a:extLst>
                  <a:ext uri="{FF2B5EF4-FFF2-40B4-BE49-F238E27FC236}">
                    <a16:creationId xmlns:a16="http://schemas.microsoft.com/office/drawing/2014/main" id="{46DBA7C2-2DC9-4D64-9EE0-B9273093F0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7768" y="4481871"/>
                <a:ext cx="2516393" cy="13801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ja-JP" alt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ja-JP" altLang="en-US" sz="36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>
          <p:sp>
            <p:nvSpPr>
              <p:cNvPr id="9" name="コンテンツ プレースホルダー 2">
                <a:extLst>
                  <a:ext uri="{FF2B5EF4-FFF2-40B4-BE49-F238E27FC236}">
                    <a16:creationId xmlns:a16="http://schemas.microsoft.com/office/drawing/2014/main" id="{46DBA7C2-2DC9-4D64-9EE0-B9273093F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768" y="4481871"/>
                <a:ext cx="2516393" cy="13801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E74C418C-95FD-45EE-B880-CFA919B06FE8}"/>
                  </a:ext>
                </a:extLst>
              </p:cNvPr>
              <p:cNvSpPr/>
              <p:nvPr/>
            </p:nvSpPr>
            <p:spPr>
              <a:xfrm>
                <a:off x="809437" y="1999346"/>
                <a:ext cx="8352928" cy="542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ja-JP" altLang="en-US" sz="2400" i="1">
                        <a:latin typeface="Cambria Math" panose="02040503050406030204" pitchFamily="18" charset="0"/>
                      </a:rPr>
                      <m:t>　</m:t>
                    </m:r>
                  </m:oMath>
                </a14:m>
                <a:r>
                  <a:rPr lang="ja-JP" altLang="en-US" sz="2400" dirty="0">
                    <a:ea typeface="HG丸ｺﾞｼｯｸM-PRO" panose="020F0600000000000000" pitchFamily="50" charset="-128"/>
                  </a:rPr>
                  <a:t>を用いて、</a:t>
                </a:r>
                <a:r>
                  <a:rPr lang="en-US" altLang="ja-JP" sz="2400" dirty="0">
                    <a:ea typeface="HG丸ｺﾞｼｯｸM-PRO" panose="020F0600000000000000" pitchFamily="50" charset="-128"/>
                  </a:rPr>
                  <a:t> ω</a:t>
                </a:r>
                <a:r>
                  <a:rPr lang="ja-JP" altLang="en-US" sz="2400" dirty="0">
                    <a:ea typeface="HG丸ｺﾞｼｯｸM-PRO" panose="020F0600000000000000" pitchFamily="50" charset="-128"/>
                  </a:rPr>
                  <a:t>を求める</a:t>
                </a:r>
                <a:endParaRPr lang="ja-JP" altLang="en-US" sz="28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E74C418C-95FD-45EE-B880-CFA919B06F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37" y="1999346"/>
                <a:ext cx="8352928" cy="542071"/>
              </a:xfrm>
              <a:prstGeom prst="rect">
                <a:avLst/>
              </a:prstGeom>
              <a:blipFill>
                <a:blip r:embed="rId6"/>
                <a:stretch>
                  <a:fillRect b="-247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1DE929B9-C84F-4145-A409-5B1E18A040E2}"/>
                  </a:ext>
                </a:extLst>
              </p:cNvPr>
              <p:cNvSpPr/>
              <p:nvPr/>
            </p:nvSpPr>
            <p:spPr>
              <a:xfrm>
                <a:off x="7519413" y="4663186"/>
                <a:ext cx="1544654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ja-JP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ja-JP" alt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ja-JP" alt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ja-JP" altLang="en-US" sz="32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1DE929B9-C84F-4145-A409-5B1E18A040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413" y="4663186"/>
                <a:ext cx="1544654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8A5DAEAE-721D-4F3B-A2BC-8EDF7C5D6FB2}"/>
                  </a:ext>
                </a:extLst>
              </p:cNvPr>
              <p:cNvSpPr/>
              <p:nvPr/>
            </p:nvSpPr>
            <p:spPr>
              <a:xfrm>
                <a:off x="9064067" y="4483150"/>
                <a:ext cx="2516393" cy="1665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ja-JP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ja-JP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ja-JP" altLang="en-US" sz="28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8A5DAEAE-721D-4F3B-A2BC-8EDF7C5D6F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4067" y="4483150"/>
                <a:ext cx="2516393" cy="16653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7DB3B446-AE95-4C16-B2CE-DD1321260BF5}"/>
                  </a:ext>
                </a:extLst>
              </p:cNvPr>
              <p:cNvSpPr/>
              <p:nvPr/>
            </p:nvSpPr>
            <p:spPr>
              <a:xfrm>
                <a:off x="862304" y="925156"/>
                <a:ext cx="2978187" cy="1037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en-US" altLang="ja-JP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altLang="ja-JP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ja-JP" altLang="en-US" sz="3600" i="1" dirty="0">
                  <a:solidFill>
                    <a:schemeClr val="tx1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7DB3B446-AE95-4C16-B2CE-DD1321260B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04" y="925156"/>
                <a:ext cx="2978187" cy="10375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71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単振り子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85E3283-1DD4-4C42-ACA1-BC83A2B0863E}"/>
              </a:ext>
            </a:extLst>
          </p:cNvPr>
          <p:cNvSpPr/>
          <p:nvPr/>
        </p:nvSpPr>
        <p:spPr>
          <a:xfrm>
            <a:off x="1055440" y="3474929"/>
            <a:ext cx="102251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単振り子の周期は、</a:t>
            </a:r>
            <a:endParaRPr lang="en-US" altLang="ja-JP" sz="32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単振動の振幅や、物体の質量によらない。</a:t>
            </a:r>
            <a:endParaRPr lang="ja-JP" altLang="en-US" sz="3200" dirty="0">
              <a:solidFill>
                <a:srgbClr val="FF0000"/>
              </a:solidFill>
              <a:ea typeface="HG丸ｺﾞｼｯｸM-PRO" panose="020F06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B6CD2A7-DD1A-46BF-BA54-BAAC6CFDBF73}"/>
              </a:ext>
            </a:extLst>
          </p:cNvPr>
          <p:cNvSpPr/>
          <p:nvPr/>
        </p:nvSpPr>
        <p:spPr>
          <a:xfrm>
            <a:off x="7733125" y="4653136"/>
            <a:ext cx="35474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⇒振り子の等時性</a:t>
            </a:r>
            <a:endParaRPr lang="en-US" altLang="ja-JP" sz="32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05FA01C9-C807-41EE-B0C9-BE223C70EB12}"/>
                  </a:ext>
                </a:extLst>
              </p:cNvPr>
              <p:cNvSpPr/>
              <p:nvPr/>
            </p:nvSpPr>
            <p:spPr>
              <a:xfrm>
                <a:off x="2711625" y="1196752"/>
                <a:ext cx="2226955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ja-JP" sz="4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4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ja-JP" altLang="en-US" sz="48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ja-JP" altLang="en-US" sz="4800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ja-JP" altLang="en-US" sz="48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05FA01C9-C807-41EE-B0C9-BE223C70EB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625" y="1196752"/>
                <a:ext cx="2226955" cy="14800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9FEED50-04A8-426D-B3A7-0D10C8E1B9AE}"/>
                  </a:ext>
                </a:extLst>
              </p:cNvPr>
              <p:cNvSpPr/>
              <p:nvPr/>
            </p:nvSpPr>
            <p:spPr>
              <a:xfrm>
                <a:off x="4958776" y="890353"/>
                <a:ext cx="2336665" cy="2092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ja-JP" altLang="en-US" sz="4400" i="1">
                          <a:latin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altLang="ja-JP" sz="4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ja-JP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4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altLang="ja-JP" sz="4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ja-JP" altLang="en-US" sz="44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B9FEED50-04A8-426D-B3A7-0D10C8E1B9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776" y="890353"/>
                <a:ext cx="2336665" cy="20928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6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単振動の基本知識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3AB297CC-E001-40D5-8BB0-77E365C69502}"/>
                  </a:ext>
                </a:extLst>
              </p:cNvPr>
              <p:cNvSpPr/>
              <p:nvPr/>
            </p:nvSpPr>
            <p:spPr>
              <a:xfrm>
                <a:off x="1812205" y="5274176"/>
                <a:ext cx="316835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𝐴𝑠𝑖𝑛</m:t>
                      </m:r>
                      <m:r>
                        <a:rPr lang="ja-JP" alt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44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3AB297CC-E001-40D5-8BB0-77E365C695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205" y="5274176"/>
                <a:ext cx="3168352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CD699E9F-5E0C-4A12-83B3-8C9AFFFB4B47}"/>
                  </a:ext>
                </a:extLst>
              </p:cNvPr>
              <p:cNvSpPr/>
              <p:nvPr/>
            </p:nvSpPr>
            <p:spPr>
              <a:xfrm>
                <a:off x="4969861" y="4867071"/>
                <a:ext cx="3107389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𝐴𝑠𝑖𝑛</m:t>
                      </m:r>
                      <m:f>
                        <m:fPr>
                          <m:ctrlPr>
                            <a:rPr lang="en-US" altLang="ja-JP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ja-JP" alt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ja-JP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44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CD699E9F-5E0C-4A12-83B3-8C9AFFFB4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861" y="4867071"/>
                <a:ext cx="3107389" cy="1359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71AE22DA-ADF7-4D11-8E59-9E8B0E39BFEA}"/>
                  </a:ext>
                </a:extLst>
              </p:cNvPr>
              <p:cNvSpPr/>
              <p:nvPr/>
            </p:nvSpPr>
            <p:spPr>
              <a:xfrm>
                <a:off x="8026400" y="5229200"/>
                <a:ext cx="320850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𝐴𝑠𝑖𝑛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ja-JP" alt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𝑓𝑡</m:t>
                      </m:r>
                    </m:oMath>
                  </m:oMathPara>
                </a14:m>
                <a:endParaRPr lang="ja-JP" altLang="en-US" sz="44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71AE22DA-ADF7-4D11-8E59-9E8B0E39BF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400" y="5229200"/>
                <a:ext cx="3208506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69F11218-8CDE-46BA-BE9E-F4BA84092806}"/>
                  </a:ext>
                </a:extLst>
              </p:cNvPr>
              <p:cNvSpPr/>
              <p:nvPr/>
            </p:nvSpPr>
            <p:spPr>
              <a:xfrm>
                <a:off x="906100" y="4588974"/>
                <a:ext cx="27440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en-US" sz="28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ja-JP" altLang="en-US" sz="28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を用いて</a:t>
                </a:r>
                <a:endParaRPr lang="ja-JP" altLang="en-US" sz="28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69F11218-8CDE-46BA-BE9E-F4BA840928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00" y="4588974"/>
                <a:ext cx="2744021" cy="523220"/>
              </a:xfrm>
              <a:prstGeom prst="rect">
                <a:avLst/>
              </a:prstGeom>
              <a:blipFill>
                <a:blip r:embed="rId5"/>
                <a:stretch>
                  <a:fillRect t="-17442" r="-3111" b="-26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23517A41-B66A-45C8-ABA7-AFE6274D9C8B}"/>
                  </a:ext>
                </a:extLst>
              </p:cNvPr>
              <p:cNvSpPr/>
              <p:nvPr/>
            </p:nvSpPr>
            <p:spPr>
              <a:xfrm>
                <a:off x="2228313" y="1828271"/>
                <a:ext cx="112280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ja-JP" sz="4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ja-JP" sz="40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23517A41-B66A-45C8-ABA7-AFE6274D9C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313" y="1828271"/>
                <a:ext cx="112280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正方形/長方形 88">
                <a:extLst>
                  <a:ext uri="{FF2B5EF4-FFF2-40B4-BE49-F238E27FC236}">
                    <a16:creationId xmlns:a16="http://schemas.microsoft.com/office/drawing/2014/main" id="{69C9F00D-A874-42FB-8078-6486FCF3DB68}"/>
                  </a:ext>
                </a:extLst>
              </p:cNvPr>
              <p:cNvSpPr/>
              <p:nvPr/>
            </p:nvSpPr>
            <p:spPr>
              <a:xfrm>
                <a:off x="3299773" y="1506377"/>
                <a:ext cx="620683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ja-JP" altLang="en-US" sz="4000" b="1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9" name="正方形/長方形 88">
                <a:extLst>
                  <a:ext uri="{FF2B5EF4-FFF2-40B4-BE49-F238E27FC236}">
                    <a16:creationId xmlns:a16="http://schemas.microsoft.com/office/drawing/2014/main" id="{69C9F00D-A874-42FB-8078-6486FCF3DB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773" y="1506377"/>
                <a:ext cx="620683" cy="12448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正方形/長方形 89">
                <a:extLst>
                  <a:ext uri="{FF2B5EF4-FFF2-40B4-BE49-F238E27FC236}">
                    <a16:creationId xmlns:a16="http://schemas.microsoft.com/office/drawing/2014/main" id="{C4B72D52-00EA-482B-83C8-742778607989}"/>
                  </a:ext>
                </a:extLst>
              </p:cNvPr>
              <p:cNvSpPr/>
              <p:nvPr/>
            </p:nvSpPr>
            <p:spPr>
              <a:xfrm>
                <a:off x="3184995" y="3399242"/>
                <a:ext cx="634855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ja-JP" alt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ja-JP" alt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𝝎</m:t>
                          </m:r>
                          <m:r>
                            <m:rPr>
                              <m:nor/>
                            </m:rPr>
                            <a:rPr lang="ja-JP" altLang="en-US" sz="3600" b="1" dirty="0">
                              <a:solidFill>
                                <a:srgbClr val="FF0000"/>
                              </a:solidFill>
                              <a:ea typeface="HG丸ｺﾞｼｯｸM-PRO" panose="020F0600000000000000" pitchFamily="50" charset="-128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ja-JP" altLang="en-US" sz="3600" b="1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0" name="正方形/長方形 89">
                <a:extLst>
                  <a:ext uri="{FF2B5EF4-FFF2-40B4-BE49-F238E27FC236}">
                    <a16:creationId xmlns:a16="http://schemas.microsoft.com/office/drawing/2014/main" id="{C4B72D52-00EA-482B-83C8-742778607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995" y="3399242"/>
                <a:ext cx="634855" cy="1133067"/>
              </a:xfrm>
              <a:prstGeom prst="rect">
                <a:avLst/>
              </a:prstGeom>
              <a:blipFill>
                <a:blip r:embed="rId8"/>
                <a:stretch>
                  <a:fillRect r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正方形/長方形 90">
                <a:extLst>
                  <a:ext uri="{FF2B5EF4-FFF2-40B4-BE49-F238E27FC236}">
                    <a16:creationId xmlns:a16="http://schemas.microsoft.com/office/drawing/2014/main" id="{D51B3999-CD9C-4B68-8E3A-202AE977B5E4}"/>
                  </a:ext>
                </a:extLst>
              </p:cNvPr>
              <p:cNvSpPr/>
              <p:nvPr/>
            </p:nvSpPr>
            <p:spPr>
              <a:xfrm>
                <a:off x="2259758" y="3706563"/>
                <a:ext cx="8583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ja-JP" sz="2800" b="1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1" name="正方形/長方形 90">
                <a:extLst>
                  <a:ext uri="{FF2B5EF4-FFF2-40B4-BE49-F238E27FC236}">
                    <a16:creationId xmlns:a16="http://schemas.microsoft.com/office/drawing/2014/main" id="{D51B3999-CD9C-4B68-8E3A-202AE977B5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758" y="3706563"/>
                <a:ext cx="85831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正方形/長方形 91">
                <a:extLst>
                  <a:ext uri="{FF2B5EF4-FFF2-40B4-BE49-F238E27FC236}">
                    <a16:creationId xmlns:a16="http://schemas.microsoft.com/office/drawing/2014/main" id="{5C4DE582-9963-4104-967D-BCC230F884D7}"/>
                  </a:ext>
                </a:extLst>
              </p:cNvPr>
              <p:cNvSpPr/>
              <p:nvPr/>
            </p:nvSpPr>
            <p:spPr>
              <a:xfrm>
                <a:off x="7080851" y="3710019"/>
                <a:ext cx="8358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ja-JP" sz="2800" b="1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2" name="正方形/長方形 91">
                <a:extLst>
                  <a:ext uri="{FF2B5EF4-FFF2-40B4-BE49-F238E27FC236}">
                    <a16:creationId xmlns:a16="http://schemas.microsoft.com/office/drawing/2014/main" id="{5C4DE582-9963-4104-967D-BCC230F884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851" y="3710019"/>
                <a:ext cx="83587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正方形/長方形 92">
                <a:extLst>
                  <a:ext uri="{FF2B5EF4-FFF2-40B4-BE49-F238E27FC236}">
                    <a16:creationId xmlns:a16="http://schemas.microsoft.com/office/drawing/2014/main" id="{97BF1F0A-280A-4122-8A59-FAF4ECAEF85B}"/>
                  </a:ext>
                </a:extLst>
              </p:cNvPr>
              <p:cNvSpPr/>
              <p:nvPr/>
            </p:nvSpPr>
            <p:spPr>
              <a:xfrm>
                <a:off x="8045265" y="3357855"/>
                <a:ext cx="984565" cy="1049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𝝎</m:t>
                          </m:r>
                        </m:num>
                        <m:den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ja-JP" alt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m:rPr>
                              <m:nor/>
                            </m:rPr>
                            <a:rPr lang="ja-JP" altLang="en-US" sz="3600" b="1" dirty="0">
                              <a:solidFill>
                                <a:srgbClr val="FF0000"/>
                              </a:solidFill>
                              <a:ea typeface="HG丸ｺﾞｼｯｸM-PRO" panose="020F0600000000000000" pitchFamily="50" charset="-128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ja-JP" altLang="en-US" sz="2400" b="1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3" name="正方形/長方形 92">
                <a:extLst>
                  <a:ext uri="{FF2B5EF4-FFF2-40B4-BE49-F238E27FC236}">
                    <a16:creationId xmlns:a16="http://schemas.microsoft.com/office/drawing/2014/main" id="{97BF1F0A-280A-4122-8A59-FAF4ECAEF8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265" y="3357855"/>
                <a:ext cx="984565" cy="10494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正方形/長方形 94">
                <a:extLst>
                  <a:ext uri="{FF2B5EF4-FFF2-40B4-BE49-F238E27FC236}">
                    <a16:creationId xmlns:a16="http://schemas.microsoft.com/office/drawing/2014/main" id="{4FD99F72-383E-4AC5-8C73-F531057281B4}"/>
                  </a:ext>
                </a:extLst>
              </p:cNvPr>
              <p:cNvSpPr/>
              <p:nvPr/>
            </p:nvSpPr>
            <p:spPr>
              <a:xfrm>
                <a:off x="895928" y="2909042"/>
                <a:ext cx="46826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8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周期</a:t>
                </a:r>
                <a:r>
                  <a:rPr lang="en-US" altLang="ja-JP" sz="28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T </a:t>
                </a:r>
                <a:r>
                  <a:rPr lang="ja-JP" altLang="en-US" sz="28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は角振動数</a:t>
                </a:r>
                <a14:m>
                  <m:oMath xmlns:m="http://schemas.openxmlformats.org/officeDocument/2006/math">
                    <m:r>
                      <a:rPr lang="ja-JP" alt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ja-JP" altLang="en-US" sz="28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を用いて</a:t>
                </a:r>
                <a:endParaRPr lang="ja-JP" altLang="en-US" sz="28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5" name="正方形/長方形 94">
                <a:extLst>
                  <a:ext uri="{FF2B5EF4-FFF2-40B4-BE49-F238E27FC236}">
                    <a16:creationId xmlns:a16="http://schemas.microsoft.com/office/drawing/2014/main" id="{4FD99F72-383E-4AC5-8C73-F531057281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28" y="2909042"/>
                <a:ext cx="4682692" cy="523220"/>
              </a:xfrm>
              <a:prstGeom prst="rect">
                <a:avLst/>
              </a:prstGeom>
              <a:blipFill>
                <a:blip r:embed="rId12"/>
                <a:stretch>
                  <a:fillRect l="-2734" t="-16279" r="-1953" b="-302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正方形/長方形 95">
                <a:extLst>
                  <a:ext uri="{FF2B5EF4-FFF2-40B4-BE49-F238E27FC236}">
                    <a16:creationId xmlns:a16="http://schemas.microsoft.com/office/drawing/2014/main" id="{0705570B-AD2E-48BF-91DF-785F21A2ABC5}"/>
                  </a:ext>
                </a:extLst>
              </p:cNvPr>
              <p:cNvSpPr/>
              <p:nvPr/>
            </p:nvSpPr>
            <p:spPr>
              <a:xfrm>
                <a:off x="856713" y="1092769"/>
                <a:ext cx="10946432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ja-JP" altLang="en-US" sz="28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振動数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ja-JP" altLang="en-US" sz="2800" dirty="0">
                    <a:ea typeface="HG丸ｺﾞｼｯｸM-PRO" panose="020F0600000000000000" pitchFamily="50" charset="-128"/>
                  </a:rPr>
                  <a:t>は、周期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ja-JP" sz="28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T</a:t>
                </a:r>
                <a:r>
                  <a:rPr lang="ja-JP" altLang="en-US" sz="28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ja-JP" altLang="en-US" sz="28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を用いて</a:t>
                </a:r>
                <a:endParaRPr lang="ja-JP" altLang="en-US" sz="28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6" name="正方形/長方形 95">
                <a:extLst>
                  <a:ext uri="{FF2B5EF4-FFF2-40B4-BE49-F238E27FC236}">
                    <a16:creationId xmlns:a16="http://schemas.microsoft.com/office/drawing/2014/main" id="{0705570B-AD2E-48BF-91DF-785F21A2AB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713" y="1092769"/>
                <a:ext cx="10946432" cy="523220"/>
              </a:xfrm>
              <a:prstGeom prst="rect">
                <a:avLst/>
              </a:prstGeom>
              <a:blipFill>
                <a:blip r:embed="rId13"/>
                <a:stretch>
                  <a:fillRect l="-1170" t="-16279" b="-302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正方形/長方形 96">
                <a:extLst>
                  <a:ext uri="{FF2B5EF4-FFF2-40B4-BE49-F238E27FC236}">
                    <a16:creationId xmlns:a16="http://schemas.microsoft.com/office/drawing/2014/main" id="{BA297AD8-7236-4727-BA6A-9FB08DEF2757}"/>
                  </a:ext>
                </a:extLst>
              </p:cNvPr>
              <p:cNvSpPr/>
              <p:nvPr/>
            </p:nvSpPr>
            <p:spPr>
              <a:xfrm>
                <a:off x="6414767" y="2909042"/>
                <a:ext cx="49881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8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振動数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ja-JP" altLang="en-US" sz="28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は角振動数</a:t>
                </a:r>
                <a14:m>
                  <m:oMath xmlns:m="http://schemas.openxmlformats.org/officeDocument/2006/math">
                    <m:r>
                      <a:rPr lang="ja-JP" alt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ja-JP" altLang="en-US" sz="28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を用いて</a:t>
                </a:r>
                <a:endParaRPr lang="ja-JP" altLang="en-US" sz="28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7" name="正方形/長方形 96">
                <a:extLst>
                  <a:ext uri="{FF2B5EF4-FFF2-40B4-BE49-F238E27FC236}">
                    <a16:creationId xmlns:a16="http://schemas.microsoft.com/office/drawing/2014/main" id="{BA297AD8-7236-4727-BA6A-9FB08DEF2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767" y="2909042"/>
                <a:ext cx="4988160" cy="523220"/>
              </a:xfrm>
              <a:prstGeom prst="rect">
                <a:avLst/>
              </a:prstGeom>
              <a:blipFill>
                <a:blip r:embed="rId14"/>
                <a:stretch>
                  <a:fillRect l="-2442" t="-16279" r="-1099" b="-26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73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89" grpId="0"/>
      <p:bldP spid="90" grpId="0"/>
      <p:bldP spid="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単振動の基本知識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6</a:t>
            </a:fld>
            <a:endParaRPr kumimoji="1" lang="ja-JP" altLang="en-US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3FA2F2-97A3-4CB2-8E9C-485774C979F9}"/>
              </a:ext>
            </a:extLst>
          </p:cNvPr>
          <p:cNvCxnSpPr/>
          <p:nvPr/>
        </p:nvCxnSpPr>
        <p:spPr>
          <a:xfrm>
            <a:off x="3213952" y="1882286"/>
            <a:ext cx="0" cy="4176464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84122572-DF1D-427D-9199-9AB3E72A0C08}"/>
              </a:ext>
            </a:extLst>
          </p:cNvPr>
          <p:cNvCxnSpPr/>
          <p:nvPr/>
        </p:nvCxnSpPr>
        <p:spPr>
          <a:xfrm flipH="1">
            <a:off x="3213952" y="3970518"/>
            <a:ext cx="6624736" cy="0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EF07637D-D29B-4694-BB19-A40410D4C2C4}"/>
              </a:ext>
            </a:extLst>
          </p:cNvPr>
          <p:cNvCxnSpPr/>
          <p:nvPr/>
        </p:nvCxnSpPr>
        <p:spPr>
          <a:xfrm flipH="1">
            <a:off x="3213952" y="2314334"/>
            <a:ext cx="662473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9A74FB73-E05F-460B-9E66-5AD05CAC00EB}"/>
              </a:ext>
            </a:extLst>
          </p:cNvPr>
          <p:cNvCxnSpPr/>
          <p:nvPr/>
        </p:nvCxnSpPr>
        <p:spPr>
          <a:xfrm flipH="1">
            <a:off x="3213952" y="5626702"/>
            <a:ext cx="662473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64515A06-AAE9-41E9-9CC1-0725D0E4FFEA}"/>
              </a:ext>
            </a:extLst>
          </p:cNvPr>
          <p:cNvCxnSpPr/>
          <p:nvPr/>
        </p:nvCxnSpPr>
        <p:spPr>
          <a:xfrm>
            <a:off x="4690116" y="1882286"/>
            <a:ext cx="0" cy="417646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72ECBA16-2A02-4022-9296-AE6EC8A46BB7}"/>
              </a:ext>
            </a:extLst>
          </p:cNvPr>
          <p:cNvCxnSpPr/>
          <p:nvPr/>
        </p:nvCxnSpPr>
        <p:spPr>
          <a:xfrm>
            <a:off x="6166280" y="1882286"/>
            <a:ext cx="0" cy="417646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7EBD4AB8-5417-4643-BF16-B9DA2EB18666}"/>
              </a:ext>
            </a:extLst>
          </p:cNvPr>
          <p:cNvCxnSpPr/>
          <p:nvPr/>
        </p:nvCxnSpPr>
        <p:spPr>
          <a:xfrm>
            <a:off x="7642444" y="1882286"/>
            <a:ext cx="0" cy="417646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31726D91-C1CE-4D80-B1F3-3FE195E2C205}"/>
              </a:ext>
            </a:extLst>
          </p:cNvPr>
          <p:cNvCxnSpPr/>
          <p:nvPr/>
        </p:nvCxnSpPr>
        <p:spPr>
          <a:xfrm>
            <a:off x="9118608" y="1882286"/>
            <a:ext cx="0" cy="417646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A7615159-75BA-4E14-8397-D163D9723C32}"/>
                  </a:ext>
                </a:extLst>
              </p:cNvPr>
              <p:cNvSpPr/>
              <p:nvPr/>
            </p:nvSpPr>
            <p:spPr>
              <a:xfrm>
                <a:off x="2659892" y="1380388"/>
                <a:ext cx="54809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sz="36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A7615159-75BA-4E14-8397-D163D9723C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892" y="1380388"/>
                <a:ext cx="54809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B9154F52-BFA7-40DB-A9B8-D7B712BDE2CA}"/>
                  </a:ext>
                </a:extLst>
              </p:cNvPr>
              <p:cNvSpPr/>
              <p:nvPr/>
            </p:nvSpPr>
            <p:spPr>
              <a:xfrm>
                <a:off x="9502550" y="3310465"/>
                <a:ext cx="48288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36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B9154F52-BFA7-40DB-A9B8-D7B712BDE2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550" y="3310465"/>
                <a:ext cx="4828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39844519-4E1D-4F38-B9F7-102AD4FAD07A}"/>
                  </a:ext>
                </a:extLst>
              </p:cNvPr>
              <p:cNvSpPr/>
              <p:nvPr/>
            </p:nvSpPr>
            <p:spPr>
              <a:xfrm>
                <a:off x="2671164" y="3647353"/>
                <a:ext cx="54809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ja-JP" altLang="en-US" sz="36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39844519-4E1D-4F38-B9F7-102AD4FAD0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164" y="3647353"/>
                <a:ext cx="54809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D8AFC3F5-B3B7-49DE-BB39-225D90649964}"/>
              </a:ext>
            </a:extLst>
          </p:cNvPr>
          <p:cNvSpPr/>
          <p:nvPr/>
        </p:nvSpPr>
        <p:spPr>
          <a:xfrm>
            <a:off x="2164532" y="1092771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位置</a:t>
            </a:r>
            <a:endParaRPr lang="en-US" altLang="ja-JP" sz="20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座標</a:t>
            </a:r>
            <a:endParaRPr lang="ja-JP" altLang="en-US" sz="2000" dirty="0">
              <a:ea typeface="HG丸ｺﾞｼｯｸM-PRO" panose="020F0600000000000000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5391BF58-C4CA-4032-9595-3C1AE47A6B6F}"/>
              </a:ext>
            </a:extLst>
          </p:cNvPr>
          <p:cNvSpPr/>
          <p:nvPr/>
        </p:nvSpPr>
        <p:spPr>
          <a:xfrm>
            <a:off x="3578891" y="179895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最大</a:t>
            </a:r>
            <a:endParaRPr lang="ja-JP" altLang="en-US" sz="2800" dirty="0">
              <a:ea typeface="HG丸ｺﾞｼｯｸM-PRO" panose="020F0600000000000000" pitchFamily="50" charset="-128"/>
            </a:endParaRPr>
          </a:p>
        </p:txBody>
      </p:sp>
      <p:sp>
        <p:nvSpPr>
          <p:cNvPr id="32" name="フリーフォーム 21">
            <a:extLst>
              <a:ext uri="{FF2B5EF4-FFF2-40B4-BE49-F238E27FC236}">
                <a16:creationId xmlns:a16="http://schemas.microsoft.com/office/drawing/2014/main" id="{A434E47E-2DB0-48E8-86CE-8996325F8799}"/>
              </a:ext>
            </a:extLst>
          </p:cNvPr>
          <p:cNvSpPr/>
          <p:nvPr/>
        </p:nvSpPr>
        <p:spPr>
          <a:xfrm>
            <a:off x="3243902" y="2309351"/>
            <a:ext cx="2922379" cy="3294888"/>
          </a:xfrm>
          <a:custGeom>
            <a:avLst/>
            <a:gdLst>
              <a:gd name="connsiteX0" fmla="*/ 0 w 5874707"/>
              <a:gd name="connsiteY0" fmla="*/ 1653436 h 3294345"/>
              <a:gd name="connsiteX1" fmla="*/ 1465545 w 5874707"/>
              <a:gd name="connsiteY1" fmla="*/ 0 h 3294345"/>
              <a:gd name="connsiteX2" fmla="*/ 2931090 w 5874707"/>
              <a:gd name="connsiteY2" fmla="*/ 1653436 h 3294345"/>
              <a:gd name="connsiteX3" fmla="*/ 4409162 w 5874707"/>
              <a:gd name="connsiteY3" fmla="*/ 3294345 h 3294345"/>
              <a:gd name="connsiteX4" fmla="*/ 5874707 w 5874707"/>
              <a:gd name="connsiteY4" fmla="*/ 1653436 h 3294345"/>
              <a:gd name="connsiteX0" fmla="*/ 0 w 5874707"/>
              <a:gd name="connsiteY0" fmla="*/ 1653436 h 3294345"/>
              <a:gd name="connsiteX1" fmla="*/ 1465545 w 5874707"/>
              <a:gd name="connsiteY1" fmla="*/ 0 h 3294345"/>
              <a:gd name="connsiteX2" fmla="*/ 2931090 w 5874707"/>
              <a:gd name="connsiteY2" fmla="*/ 1653436 h 3294345"/>
              <a:gd name="connsiteX3" fmla="*/ 4409162 w 5874707"/>
              <a:gd name="connsiteY3" fmla="*/ 3294345 h 3294345"/>
              <a:gd name="connsiteX4" fmla="*/ 5874707 w 5874707"/>
              <a:gd name="connsiteY4" fmla="*/ 1653436 h 3294345"/>
              <a:gd name="connsiteX0" fmla="*/ 0 w 5874707"/>
              <a:gd name="connsiteY0" fmla="*/ 1653436 h 3294345"/>
              <a:gd name="connsiteX1" fmla="*/ 1465545 w 5874707"/>
              <a:gd name="connsiteY1" fmla="*/ 0 h 3294345"/>
              <a:gd name="connsiteX2" fmla="*/ 2931090 w 5874707"/>
              <a:gd name="connsiteY2" fmla="*/ 1653436 h 3294345"/>
              <a:gd name="connsiteX3" fmla="*/ 4409162 w 5874707"/>
              <a:gd name="connsiteY3" fmla="*/ 3294345 h 3294345"/>
              <a:gd name="connsiteX4" fmla="*/ 5874707 w 5874707"/>
              <a:gd name="connsiteY4" fmla="*/ 1653436 h 3294345"/>
              <a:gd name="connsiteX0" fmla="*/ 0 w 5874707"/>
              <a:gd name="connsiteY0" fmla="*/ 1653436 h 3294345"/>
              <a:gd name="connsiteX1" fmla="*/ 1465545 w 5874707"/>
              <a:gd name="connsiteY1" fmla="*/ 0 h 3294345"/>
              <a:gd name="connsiteX2" fmla="*/ 2931090 w 5874707"/>
              <a:gd name="connsiteY2" fmla="*/ 1653436 h 3294345"/>
              <a:gd name="connsiteX3" fmla="*/ 4409162 w 5874707"/>
              <a:gd name="connsiteY3" fmla="*/ 3294345 h 3294345"/>
              <a:gd name="connsiteX4" fmla="*/ 5874707 w 5874707"/>
              <a:gd name="connsiteY4" fmla="*/ 1653436 h 3294345"/>
              <a:gd name="connsiteX0" fmla="*/ 0 w 5874707"/>
              <a:gd name="connsiteY0" fmla="*/ 1653436 h 3294345"/>
              <a:gd name="connsiteX1" fmla="*/ 1465545 w 5874707"/>
              <a:gd name="connsiteY1" fmla="*/ 0 h 3294345"/>
              <a:gd name="connsiteX2" fmla="*/ 2931090 w 5874707"/>
              <a:gd name="connsiteY2" fmla="*/ 1653436 h 3294345"/>
              <a:gd name="connsiteX3" fmla="*/ 4409162 w 5874707"/>
              <a:gd name="connsiteY3" fmla="*/ 3294345 h 3294345"/>
              <a:gd name="connsiteX4" fmla="*/ 5874707 w 5874707"/>
              <a:gd name="connsiteY4" fmla="*/ 1653436 h 3294345"/>
              <a:gd name="connsiteX0" fmla="*/ 0 w 5874707"/>
              <a:gd name="connsiteY0" fmla="*/ 1653436 h 3294345"/>
              <a:gd name="connsiteX1" fmla="*/ 1465545 w 5874707"/>
              <a:gd name="connsiteY1" fmla="*/ 0 h 3294345"/>
              <a:gd name="connsiteX2" fmla="*/ 2931090 w 5874707"/>
              <a:gd name="connsiteY2" fmla="*/ 1653436 h 3294345"/>
              <a:gd name="connsiteX3" fmla="*/ 4409162 w 5874707"/>
              <a:gd name="connsiteY3" fmla="*/ 3294345 h 3294345"/>
              <a:gd name="connsiteX4" fmla="*/ 5874707 w 5874707"/>
              <a:gd name="connsiteY4" fmla="*/ 1653436 h 3294345"/>
              <a:gd name="connsiteX0" fmla="*/ 0 w 5874707"/>
              <a:gd name="connsiteY0" fmla="*/ 1653746 h 3294655"/>
              <a:gd name="connsiteX1" fmla="*/ 1465545 w 5874707"/>
              <a:gd name="connsiteY1" fmla="*/ 310 h 3294655"/>
              <a:gd name="connsiteX2" fmla="*/ 2931090 w 5874707"/>
              <a:gd name="connsiteY2" fmla="*/ 1653746 h 3294655"/>
              <a:gd name="connsiteX3" fmla="*/ 4409162 w 5874707"/>
              <a:gd name="connsiteY3" fmla="*/ 3294655 h 3294655"/>
              <a:gd name="connsiteX4" fmla="*/ 5874707 w 5874707"/>
              <a:gd name="connsiteY4" fmla="*/ 1653746 h 3294655"/>
              <a:gd name="connsiteX0" fmla="*/ 0 w 5874707"/>
              <a:gd name="connsiteY0" fmla="*/ 1653746 h 3294655"/>
              <a:gd name="connsiteX1" fmla="*/ 1465545 w 5874707"/>
              <a:gd name="connsiteY1" fmla="*/ 310 h 3294655"/>
              <a:gd name="connsiteX2" fmla="*/ 2931090 w 5874707"/>
              <a:gd name="connsiteY2" fmla="*/ 1653746 h 3294655"/>
              <a:gd name="connsiteX3" fmla="*/ 4409162 w 5874707"/>
              <a:gd name="connsiteY3" fmla="*/ 3294655 h 3294655"/>
              <a:gd name="connsiteX4" fmla="*/ 5874707 w 5874707"/>
              <a:gd name="connsiteY4" fmla="*/ 1653746 h 3294655"/>
              <a:gd name="connsiteX0" fmla="*/ 0 w 5874707"/>
              <a:gd name="connsiteY0" fmla="*/ 1653746 h 3294655"/>
              <a:gd name="connsiteX1" fmla="*/ 1465545 w 5874707"/>
              <a:gd name="connsiteY1" fmla="*/ 310 h 3294655"/>
              <a:gd name="connsiteX2" fmla="*/ 2931090 w 5874707"/>
              <a:gd name="connsiteY2" fmla="*/ 1653746 h 3294655"/>
              <a:gd name="connsiteX3" fmla="*/ 4409162 w 5874707"/>
              <a:gd name="connsiteY3" fmla="*/ 3294655 h 3294655"/>
              <a:gd name="connsiteX4" fmla="*/ 5874707 w 5874707"/>
              <a:gd name="connsiteY4" fmla="*/ 1653746 h 3294655"/>
              <a:gd name="connsiteX0" fmla="*/ 0 w 5874707"/>
              <a:gd name="connsiteY0" fmla="*/ 1653746 h 3296037"/>
              <a:gd name="connsiteX1" fmla="*/ 1465545 w 5874707"/>
              <a:gd name="connsiteY1" fmla="*/ 310 h 3296037"/>
              <a:gd name="connsiteX2" fmla="*/ 2931090 w 5874707"/>
              <a:gd name="connsiteY2" fmla="*/ 1653746 h 3296037"/>
              <a:gd name="connsiteX3" fmla="*/ 4409162 w 5874707"/>
              <a:gd name="connsiteY3" fmla="*/ 3294655 h 3296037"/>
              <a:gd name="connsiteX4" fmla="*/ 5874707 w 5874707"/>
              <a:gd name="connsiteY4" fmla="*/ 1653746 h 3296037"/>
              <a:gd name="connsiteX0" fmla="*/ 0 w 5874707"/>
              <a:gd name="connsiteY0" fmla="*/ 1653746 h 3297041"/>
              <a:gd name="connsiteX1" fmla="*/ 1465545 w 5874707"/>
              <a:gd name="connsiteY1" fmla="*/ 310 h 3297041"/>
              <a:gd name="connsiteX2" fmla="*/ 2931090 w 5874707"/>
              <a:gd name="connsiteY2" fmla="*/ 1653746 h 3297041"/>
              <a:gd name="connsiteX3" fmla="*/ 4409162 w 5874707"/>
              <a:gd name="connsiteY3" fmla="*/ 3294655 h 3297041"/>
              <a:gd name="connsiteX4" fmla="*/ 5874707 w 5874707"/>
              <a:gd name="connsiteY4" fmla="*/ 1653746 h 3297041"/>
              <a:gd name="connsiteX0" fmla="*/ 0 w 5874707"/>
              <a:gd name="connsiteY0" fmla="*/ 1653746 h 3297041"/>
              <a:gd name="connsiteX1" fmla="*/ 1465545 w 5874707"/>
              <a:gd name="connsiteY1" fmla="*/ 310 h 3297041"/>
              <a:gd name="connsiteX2" fmla="*/ 2931090 w 5874707"/>
              <a:gd name="connsiteY2" fmla="*/ 1653746 h 3297041"/>
              <a:gd name="connsiteX3" fmla="*/ 4409162 w 5874707"/>
              <a:gd name="connsiteY3" fmla="*/ 3294655 h 3297041"/>
              <a:gd name="connsiteX4" fmla="*/ 5874707 w 5874707"/>
              <a:gd name="connsiteY4" fmla="*/ 1653746 h 3297041"/>
              <a:gd name="connsiteX0" fmla="*/ 0 w 5874707"/>
              <a:gd name="connsiteY0" fmla="*/ 1653746 h 3297041"/>
              <a:gd name="connsiteX1" fmla="*/ 1465545 w 5874707"/>
              <a:gd name="connsiteY1" fmla="*/ 310 h 3297041"/>
              <a:gd name="connsiteX2" fmla="*/ 2931090 w 5874707"/>
              <a:gd name="connsiteY2" fmla="*/ 1653746 h 3297041"/>
              <a:gd name="connsiteX3" fmla="*/ 4409162 w 5874707"/>
              <a:gd name="connsiteY3" fmla="*/ 3294655 h 3297041"/>
              <a:gd name="connsiteX4" fmla="*/ 5874707 w 5874707"/>
              <a:gd name="connsiteY4" fmla="*/ 1653746 h 3297041"/>
              <a:gd name="connsiteX0" fmla="*/ 0 w 5874707"/>
              <a:gd name="connsiteY0" fmla="*/ 1653746 h 3297041"/>
              <a:gd name="connsiteX1" fmla="*/ 1465545 w 5874707"/>
              <a:gd name="connsiteY1" fmla="*/ 310 h 3297041"/>
              <a:gd name="connsiteX2" fmla="*/ 2931090 w 5874707"/>
              <a:gd name="connsiteY2" fmla="*/ 1653746 h 3297041"/>
              <a:gd name="connsiteX3" fmla="*/ 4409162 w 5874707"/>
              <a:gd name="connsiteY3" fmla="*/ 3294655 h 3297041"/>
              <a:gd name="connsiteX4" fmla="*/ 5874707 w 5874707"/>
              <a:gd name="connsiteY4" fmla="*/ 1653746 h 3297041"/>
              <a:gd name="connsiteX0" fmla="*/ 0 w 5874707"/>
              <a:gd name="connsiteY0" fmla="*/ 1653746 h 3297041"/>
              <a:gd name="connsiteX1" fmla="*/ 1465545 w 5874707"/>
              <a:gd name="connsiteY1" fmla="*/ 310 h 3297041"/>
              <a:gd name="connsiteX2" fmla="*/ 2931090 w 5874707"/>
              <a:gd name="connsiteY2" fmla="*/ 1653746 h 3297041"/>
              <a:gd name="connsiteX3" fmla="*/ 4409162 w 5874707"/>
              <a:gd name="connsiteY3" fmla="*/ 3294655 h 3297041"/>
              <a:gd name="connsiteX4" fmla="*/ 5874707 w 5874707"/>
              <a:gd name="connsiteY4" fmla="*/ 1653746 h 3297041"/>
              <a:gd name="connsiteX0" fmla="*/ 0 w 5874707"/>
              <a:gd name="connsiteY0" fmla="*/ 1653746 h 3294900"/>
              <a:gd name="connsiteX1" fmla="*/ 1465545 w 5874707"/>
              <a:gd name="connsiteY1" fmla="*/ 310 h 3294900"/>
              <a:gd name="connsiteX2" fmla="*/ 2931090 w 5874707"/>
              <a:gd name="connsiteY2" fmla="*/ 1653746 h 3294900"/>
              <a:gd name="connsiteX3" fmla="*/ 4409162 w 5874707"/>
              <a:gd name="connsiteY3" fmla="*/ 3294655 h 3294900"/>
              <a:gd name="connsiteX4" fmla="*/ 5874707 w 5874707"/>
              <a:gd name="connsiteY4" fmla="*/ 1653746 h 3294900"/>
              <a:gd name="connsiteX0" fmla="*/ 0 w 5874707"/>
              <a:gd name="connsiteY0" fmla="*/ 1653746 h 3294888"/>
              <a:gd name="connsiteX1" fmla="*/ 1465545 w 5874707"/>
              <a:gd name="connsiteY1" fmla="*/ 310 h 3294888"/>
              <a:gd name="connsiteX2" fmla="*/ 2931090 w 5874707"/>
              <a:gd name="connsiteY2" fmla="*/ 1653746 h 3294888"/>
              <a:gd name="connsiteX3" fmla="*/ 4409162 w 5874707"/>
              <a:gd name="connsiteY3" fmla="*/ 3294655 h 3294888"/>
              <a:gd name="connsiteX4" fmla="*/ 5874707 w 5874707"/>
              <a:gd name="connsiteY4" fmla="*/ 1653746 h 329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4707" h="3294888">
                <a:moveTo>
                  <a:pt x="0" y="1653746"/>
                </a:moveTo>
                <a:cubicBezTo>
                  <a:pt x="576197" y="351039"/>
                  <a:pt x="1215024" y="-12216"/>
                  <a:pt x="1465545" y="310"/>
                </a:cubicBezTo>
                <a:cubicBezTo>
                  <a:pt x="1716066" y="12836"/>
                  <a:pt x="2415436" y="490912"/>
                  <a:pt x="2931090" y="1653746"/>
                </a:cubicBezTo>
                <a:cubicBezTo>
                  <a:pt x="3446744" y="2816580"/>
                  <a:pt x="3956136" y="3307182"/>
                  <a:pt x="4409162" y="3294655"/>
                </a:cubicBezTo>
                <a:cubicBezTo>
                  <a:pt x="4862188" y="3282128"/>
                  <a:pt x="5349658" y="2599460"/>
                  <a:pt x="5874707" y="16537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33" name="フリーフォーム 22">
            <a:extLst>
              <a:ext uri="{FF2B5EF4-FFF2-40B4-BE49-F238E27FC236}">
                <a16:creationId xmlns:a16="http://schemas.microsoft.com/office/drawing/2014/main" id="{80D2BF30-9559-4F9E-8C79-106F175C46BC}"/>
              </a:ext>
            </a:extLst>
          </p:cNvPr>
          <p:cNvSpPr/>
          <p:nvPr/>
        </p:nvSpPr>
        <p:spPr>
          <a:xfrm>
            <a:off x="6181254" y="2309351"/>
            <a:ext cx="2922379" cy="3294888"/>
          </a:xfrm>
          <a:custGeom>
            <a:avLst/>
            <a:gdLst>
              <a:gd name="connsiteX0" fmla="*/ 0 w 5874707"/>
              <a:gd name="connsiteY0" fmla="*/ 1653436 h 3294345"/>
              <a:gd name="connsiteX1" fmla="*/ 1465545 w 5874707"/>
              <a:gd name="connsiteY1" fmla="*/ 0 h 3294345"/>
              <a:gd name="connsiteX2" fmla="*/ 2931090 w 5874707"/>
              <a:gd name="connsiteY2" fmla="*/ 1653436 h 3294345"/>
              <a:gd name="connsiteX3" fmla="*/ 4409162 w 5874707"/>
              <a:gd name="connsiteY3" fmla="*/ 3294345 h 3294345"/>
              <a:gd name="connsiteX4" fmla="*/ 5874707 w 5874707"/>
              <a:gd name="connsiteY4" fmla="*/ 1653436 h 3294345"/>
              <a:gd name="connsiteX0" fmla="*/ 0 w 5874707"/>
              <a:gd name="connsiteY0" fmla="*/ 1653436 h 3294345"/>
              <a:gd name="connsiteX1" fmla="*/ 1465545 w 5874707"/>
              <a:gd name="connsiteY1" fmla="*/ 0 h 3294345"/>
              <a:gd name="connsiteX2" fmla="*/ 2931090 w 5874707"/>
              <a:gd name="connsiteY2" fmla="*/ 1653436 h 3294345"/>
              <a:gd name="connsiteX3" fmla="*/ 4409162 w 5874707"/>
              <a:gd name="connsiteY3" fmla="*/ 3294345 h 3294345"/>
              <a:gd name="connsiteX4" fmla="*/ 5874707 w 5874707"/>
              <a:gd name="connsiteY4" fmla="*/ 1653436 h 3294345"/>
              <a:gd name="connsiteX0" fmla="*/ 0 w 5874707"/>
              <a:gd name="connsiteY0" fmla="*/ 1653436 h 3294345"/>
              <a:gd name="connsiteX1" fmla="*/ 1465545 w 5874707"/>
              <a:gd name="connsiteY1" fmla="*/ 0 h 3294345"/>
              <a:gd name="connsiteX2" fmla="*/ 2931090 w 5874707"/>
              <a:gd name="connsiteY2" fmla="*/ 1653436 h 3294345"/>
              <a:gd name="connsiteX3" fmla="*/ 4409162 w 5874707"/>
              <a:gd name="connsiteY3" fmla="*/ 3294345 h 3294345"/>
              <a:gd name="connsiteX4" fmla="*/ 5874707 w 5874707"/>
              <a:gd name="connsiteY4" fmla="*/ 1653436 h 3294345"/>
              <a:gd name="connsiteX0" fmla="*/ 0 w 5874707"/>
              <a:gd name="connsiteY0" fmla="*/ 1653436 h 3294345"/>
              <a:gd name="connsiteX1" fmla="*/ 1465545 w 5874707"/>
              <a:gd name="connsiteY1" fmla="*/ 0 h 3294345"/>
              <a:gd name="connsiteX2" fmla="*/ 2931090 w 5874707"/>
              <a:gd name="connsiteY2" fmla="*/ 1653436 h 3294345"/>
              <a:gd name="connsiteX3" fmla="*/ 4409162 w 5874707"/>
              <a:gd name="connsiteY3" fmla="*/ 3294345 h 3294345"/>
              <a:gd name="connsiteX4" fmla="*/ 5874707 w 5874707"/>
              <a:gd name="connsiteY4" fmla="*/ 1653436 h 3294345"/>
              <a:gd name="connsiteX0" fmla="*/ 0 w 5874707"/>
              <a:gd name="connsiteY0" fmla="*/ 1653436 h 3294345"/>
              <a:gd name="connsiteX1" fmla="*/ 1465545 w 5874707"/>
              <a:gd name="connsiteY1" fmla="*/ 0 h 3294345"/>
              <a:gd name="connsiteX2" fmla="*/ 2931090 w 5874707"/>
              <a:gd name="connsiteY2" fmla="*/ 1653436 h 3294345"/>
              <a:gd name="connsiteX3" fmla="*/ 4409162 w 5874707"/>
              <a:gd name="connsiteY3" fmla="*/ 3294345 h 3294345"/>
              <a:gd name="connsiteX4" fmla="*/ 5874707 w 5874707"/>
              <a:gd name="connsiteY4" fmla="*/ 1653436 h 3294345"/>
              <a:gd name="connsiteX0" fmla="*/ 0 w 5874707"/>
              <a:gd name="connsiteY0" fmla="*/ 1653436 h 3294345"/>
              <a:gd name="connsiteX1" fmla="*/ 1465545 w 5874707"/>
              <a:gd name="connsiteY1" fmla="*/ 0 h 3294345"/>
              <a:gd name="connsiteX2" fmla="*/ 2931090 w 5874707"/>
              <a:gd name="connsiteY2" fmla="*/ 1653436 h 3294345"/>
              <a:gd name="connsiteX3" fmla="*/ 4409162 w 5874707"/>
              <a:gd name="connsiteY3" fmla="*/ 3294345 h 3294345"/>
              <a:gd name="connsiteX4" fmla="*/ 5874707 w 5874707"/>
              <a:gd name="connsiteY4" fmla="*/ 1653436 h 3294345"/>
              <a:gd name="connsiteX0" fmla="*/ 0 w 5874707"/>
              <a:gd name="connsiteY0" fmla="*/ 1653746 h 3294655"/>
              <a:gd name="connsiteX1" fmla="*/ 1465545 w 5874707"/>
              <a:gd name="connsiteY1" fmla="*/ 310 h 3294655"/>
              <a:gd name="connsiteX2" fmla="*/ 2931090 w 5874707"/>
              <a:gd name="connsiteY2" fmla="*/ 1653746 h 3294655"/>
              <a:gd name="connsiteX3" fmla="*/ 4409162 w 5874707"/>
              <a:gd name="connsiteY3" fmla="*/ 3294655 h 3294655"/>
              <a:gd name="connsiteX4" fmla="*/ 5874707 w 5874707"/>
              <a:gd name="connsiteY4" fmla="*/ 1653746 h 3294655"/>
              <a:gd name="connsiteX0" fmla="*/ 0 w 5874707"/>
              <a:gd name="connsiteY0" fmla="*/ 1653746 h 3294655"/>
              <a:gd name="connsiteX1" fmla="*/ 1465545 w 5874707"/>
              <a:gd name="connsiteY1" fmla="*/ 310 h 3294655"/>
              <a:gd name="connsiteX2" fmla="*/ 2931090 w 5874707"/>
              <a:gd name="connsiteY2" fmla="*/ 1653746 h 3294655"/>
              <a:gd name="connsiteX3" fmla="*/ 4409162 w 5874707"/>
              <a:gd name="connsiteY3" fmla="*/ 3294655 h 3294655"/>
              <a:gd name="connsiteX4" fmla="*/ 5874707 w 5874707"/>
              <a:gd name="connsiteY4" fmla="*/ 1653746 h 3294655"/>
              <a:gd name="connsiteX0" fmla="*/ 0 w 5874707"/>
              <a:gd name="connsiteY0" fmla="*/ 1653746 h 3294655"/>
              <a:gd name="connsiteX1" fmla="*/ 1465545 w 5874707"/>
              <a:gd name="connsiteY1" fmla="*/ 310 h 3294655"/>
              <a:gd name="connsiteX2" fmla="*/ 2931090 w 5874707"/>
              <a:gd name="connsiteY2" fmla="*/ 1653746 h 3294655"/>
              <a:gd name="connsiteX3" fmla="*/ 4409162 w 5874707"/>
              <a:gd name="connsiteY3" fmla="*/ 3294655 h 3294655"/>
              <a:gd name="connsiteX4" fmla="*/ 5874707 w 5874707"/>
              <a:gd name="connsiteY4" fmla="*/ 1653746 h 3294655"/>
              <a:gd name="connsiteX0" fmla="*/ 0 w 5874707"/>
              <a:gd name="connsiteY0" fmla="*/ 1653746 h 3296037"/>
              <a:gd name="connsiteX1" fmla="*/ 1465545 w 5874707"/>
              <a:gd name="connsiteY1" fmla="*/ 310 h 3296037"/>
              <a:gd name="connsiteX2" fmla="*/ 2931090 w 5874707"/>
              <a:gd name="connsiteY2" fmla="*/ 1653746 h 3296037"/>
              <a:gd name="connsiteX3" fmla="*/ 4409162 w 5874707"/>
              <a:gd name="connsiteY3" fmla="*/ 3294655 h 3296037"/>
              <a:gd name="connsiteX4" fmla="*/ 5874707 w 5874707"/>
              <a:gd name="connsiteY4" fmla="*/ 1653746 h 3296037"/>
              <a:gd name="connsiteX0" fmla="*/ 0 w 5874707"/>
              <a:gd name="connsiteY0" fmla="*/ 1653746 h 3297041"/>
              <a:gd name="connsiteX1" fmla="*/ 1465545 w 5874707"/>
              <a:gd name="connsiteY1" fmla="*/ 310 h 3297041"/>
              <a:gd name="connsiteX2" fmla="*/ 2931090 w 5874707"/>
              <a:gd name="connsiteY2" fmla="*/ 1653746 h 3297041"/>
              <a:gd name="connsiteX3" fmla="*/ 4409162 w 5874707"/>
              <a:gd name="connsiteY3" fmla="*/ 3294655 h 3297041"/>
              <a:gd name="connsiteX4" fmla="*/ 5874707 w 5874707"/>
              <a:gd name="connsiteY4" fmla="*/ 1653746 h 3297041"/>
              <a:gd name="connsiteX0" fmla="*/ 0 w 5874707"/>
              <a:gd name="connsiteY0" fmla="*/ 1653746 h 3297041"/>
              <a:gd name="connsiteX1" fmla="*/ 1465545 w 5874707"/>
              <a:gd name="connsiteY1" fmla="*/ 310 h 3297041"/>
              <a:gd name="connsiteX2" fmla="*/ 2931090 w 5874707"/>
              <a:gd name="connsiteY2" fmla="*/ 1653746 h 3297041"/>
              <a:gd name="connsiteX3" fmla="*/ 4409162 w 5874707"/>
              <a:gd name="connsiteY3" fmla="*/ 3294655 h 3297041"/>
              <a:gd name="connsiteX4" fmla="*/ 5874707 w 5874707"/>
              <a:gd name="connsiteY4" fmla="*/ 1653746 h 3297041"/>
              <a:gd name="connsiteX0" fmla="*/ 0 w 5874707"/>
              <a:gd name="connsiteY0" fmla="*/ 1653746 h 3297041"/>
              <a:gd name="connsiteX1" fmla="*/ 1465545 w 5874707"/>
              <a:gd name="connsiteY1" fmla="*/ 310 h 3297041"/>
              <a:gd name="connsiteX2" fmla="*/ 2931090 w 5874707"/>
              <a:gd name="connsiteY2" fmla="*/ 1653746 h 3297041"/>
              <a:gd name="connsiteX3" fmla="*/ 4409162 w 5874707"/>
              <a:gd name="connsiteY3" fmla="*/ 3294655 h 3297041"/>
              <a:gd name="connsiteX4" fmla="*/ 5874707 w 5874707"/>
              <a:gd name="connsiteY4" fmla="*/ 1653746 h 3297041"/>
              <a:gd name="connsiteX0" fmla="*/ 0 w 5874707"/>
              <a:gd name="connsiteY0" fmla="*/ 1653746 h 3297041"/>
              <a:gd name="connsiteX1" fmla="*/ 1465545 w 5874707"/>
              <a:gd name="connsiteY1" fmla="*/ 310 h 3297041"/>
              <a:gd name="connsiteX2" fmla="*/ 2931090 w 5874707"/>
              <a:gd name="connsiteY2" fmla="*/ 1653746 h 3297041"/>
              <a:gd name="connsiteX3" fmla="*/ 4409162 w 5874707"/>
              <a:gd name="connsiteY3" fmla="*/ 3294655 h 3297041"/>
              <a:gd name="connsiteX4" fmla="*/ 5874707 w 5874707"/>
              <a:gd name="connsiteY4" fmla="*/ 1653746 h 3297041"/>
              <a:gd name="connsiteX0" fmla="*/ 0 w 5874707"/>
              <a:gd name="connsiteY0" fmla="*/ 1653746 h 3297041"/>
              <a:gd name="connsiteX1" fmla="*/ 1465545 w 5874707"/>
              <a:gd name="connsiteY1" fmla="*/ 310 h 3297041"/>
              <a:gd name="connsiteX2" fmla="*/ 2931090 w 5874707"/>
              <a:gd name="connsiteY2" fmla="*/ 1653746 h 3297041"/>
              <a:gd name="connsiteX3" fmla="*/ 4409162 w 5874707"/>
              <a:gd name="connsiteY3" fmla="*/ 3294655 h 3297041"/>
              <a:gd name="connsiteX4" fmla="*/ 5874707 w 5874707"/>
              <a:gd name="connsiteY4" fmla="*/ 1653746 h 3297041"/>
              <a:gd name="connsiteX0" fmla="*/ 0 w 5874707"/>
              <a:gd name="connsiteY0" fmla="*/ 1653746 h 3294900"/>
              <a:gd name="connsiteX1" fmla="*/ 1465545 w 5874707"/>
              <a:gd name="connsiteY1" fmla="*/ 310 h 3294900"/>
              <a:gd name="connsiteX2" fmla="*/ 2931090 w 5874707"/>
              <a:gd name="connsiteY2" fmla="*/ 1653746 h 3294900"/>
              <a:gd name="connsiteX3" fmla="*/ 4409162 w 5874707"/>
              <a:gd name="connsiteY3" fmla="*/ 3294655 h 3294900"/>
              <a:gd name="connsiteX4" fmla="*/ 5874707 w 5874707"/>
              <a:gd name="connsiteY4" fmla="*/ 1653746 h 3294900"/>
              <a:gd name="connsiteX0" fmla="*/ 0 w 5874707"/>
              <a:gd name="connsiteY0" fmla="*/ 1653746 h 3294888"/>
              <a:gd name="connsiteX1" fmla="*/ 1465545 w 5874707"/>
              <a:gd name="connsiteY1" fmla="*/ 310 h 3294888"/>
              <a:gd name="connsiteX2" fmla="*/ 2931090 w 5874707"/>
              <a:gd name="connsiteY2" fmla="*/ 1653746 h 3294888"/>
              <a:gd name="connsiteX3" fmla="*/ 4409162 w 5874707"/>
              <a:gd name="connsiteY3" fmla="*/ 3294655 h 3294888"/>
              <a:gd name="connsiteX4" fmla="*/ 5874707 w 5874707"/>
              <a:gd name="connsiteY4" fmla="*/ 1653746 h 329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4707" h="3294888">
                <a:moveTo>
                  <a:pt x="0" y="1653746"/>
                </a:moveTo>
                <a:cubicBezTo>
                  <a:pt x="576197" y="351039"/>
                  <a:pt x="1215024" y="-12216"/>
                  <a:pt x="1465545" y="310"/>
                </a:cubicBezTo>
                <a:cubicBezTo>
                  <a:pt x="1716066" y="12836"/>
                  <a:pt x="2415436" y="490912"/>
                  <a:pt x="2931090" y="1653746"/>
                </a:cubicBezTo>
                <a:cubicBezTo>
                  <a:pt x="3446744" y="2816580"/>
                  <a:pt x="3956136" y="3307182"/>
                  <a:pt x="4409162" y="3294655"/>
                </a:cubicBezTo>
                <a:cubicBezTo>
                  <a:pt x="4862188" y="3282128"/>
                  <a:pt x="5349658" y="2599460"/>
                  <a:pt x="5874707" y="16537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729BD6D5-310F-483F-BC0D-08F794628B22}"/>
                  </a:ext>
                </a:extLst>
              </p:cNvPr>
              <p:cNvSpPr/>
              <p:nvPr/>
            </p:nvSpPr>
            <p:spPr>
              <a:xfrm>
                <a:off x="8752149" y="3485827"/>
                <a:ext cx="75796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ja-JP" altLang="en-US" sz="32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729BD6D5-310F-483F-BC0D-08F794628B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149" y="3485827"/>
                <a:ext cx="75796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3F27D372-7F5B-4BFB-A14E-F7C138E61DBF}"/>
                  </a:ext>
                </a:extLst>
              </p:cNvPr>
              <p:cNvSpPr/>
              <p:nvPr/>
            </p:nvSpPr>
            <p:spPr>
              <a:xfrm>
                <a:off x="5731541" y="3485827"/>
                <a:ext cx="53033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ja-JP" altLang="en-US" sz="32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3F27D372-7F5B-4BFB-A14E-F7C138E61D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541" y="3485827"/>
                <a:ext cx="53033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FED95957-D26D-41B3-8530-DFABE99965E5}"/>
                  </a:ext>
                </a:extLst>
              </p:cNvPr>
              <p:cNvSpPr/>
              <p:nvPr/>
            </p:nvSpPr>
            <p:spPr>
              <a:xfrm>
                <a:off x="2125143" y="2090542"/>
                <a:ext cx="9988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400" dirty="0">
                    <a:solidFill>
                      <a:srgbClr val="FF0000"/>
                    </a:solidFill>
                    <a:ea typeface="HG丸ｺﾞｼｯｸM-PRO" panose="020F0600000000000000" pitchFamily="50" charset="-128"/>
                  </a:rPr>
                  <a:t>振幅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ja-JP" altLang="en-US" sz="24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FED95957-D26D-41B3-8530-DFABE99965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143" y="2090542"/>
                <a:ext cx="998800" cy="461665"/>
              </a:xfrm>
              <a:prstGeom prst="rect">
                <a:avLst/>
              </a:prstGeom>
              <a:blipFill>
                <a:blip r:embed="rId7"/>
                <a:stretch>
                  <a:fillRect l="-9816" t="-15789" r="-613" b="-2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B7A1D490-065A-45D7-B1AD-471678A5298B}"/>
                  </a:ext>
                </a:extLst>
              </p:cNvPr>
              <p:cNvSpPr/>
              <p:nvPr/>
            </p:nvSpPr>
            <p:spPr>
              <a:xfrm>
                <a:off x="2314958" y="5258064"/>
                <a:ext cx="92974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ja-JP" altLang="en-US" sz="36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B7A1D490-065A-45D7-B1AD-471678A529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958" y="5258064"/>
                <a:ext cx="929742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DB9D3AB0-5975-488F-8854-612EA06FDFB2}"/>
              </a:ext>
            </a:extLst>
          </p:cNvPr>
          <p:cNvSpPr/>
          <p:nvPr/>
        </p:nvSpPr>
        <p:spPr>
          <a:xfrm>
            <a:off x="4625266" y="568215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負の最大</a:t>
            </a:r>
            <a:endParaRPr lang="ja-JP" altLang="en-US" sz="2800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BC6A6756-303A-4D26-8BD2-E5ED24CEFC64}"/>
                  </a:ext>
                </a:extLst>
              </p:cNvPr>
              <p:cNvSpPr/>
              <p:nvPr/>
            </p:nvSpPr>
            <p:spPr>
              <a:xfrm>
                <a:off x="3659750" y="3992983"/>
                <a:ext cx="530337" cy="1011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ja-JP" altLang="en-US" sz="32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BC6A6756-303A-4D26-8BD2-E5ED24CEFC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750" y="3992983"/>
                <a:ext cx="530337" cy="10111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1EDC0633-EE40-419C-934A-8AA7924331F0}"/>
              </a:ext>
            </a:extLst>
          </p:cNvPr>
          <p:cNvCxnSpPr/>
          <p:nvPr/>
        </p:nvCxnSpPr>
        <p:spPr>
          <a:xfrm>
            <a:off x="3935438" y="2410305"/>
            <a:ext cx="0" cy="154649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A1A79289-F804-4E1B-9560-AFBA8740151E}"/>
              </a:ext>
            </a:extLst>
          </p:cNvPr>
          <p:cNvCxnSpPr/>
          <p:nvPr/>
        </p:nvCxnSpPr>
        <p:spPr>
          <a:xfrm>
            <a:off x="5446329" y="4004624"/>
            <a:ext cx="0" cy="154649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2BD5CB77-0A8E-49A5-B290-A2791C7831B5}"/>
                  </a:ext>
                </a:extLst>
              </p:cNvPr>
              <p:cNvSpPr/>
              <p:nvPr/>
            </p:nvSpPr>
            <p:spPr>
              <a:xfrm>
                <a:off x="5014152" y="2890399"/>
                <a:ext cx="757964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ja-JP" altLang="en-US" sz="32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2BD5CB77-0A8E-49A5-B290-A2791C783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152" y="2890399"/>
                <a:ext cx="757964" cy="10143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4A07C192-A064-44F9-9C7B-5D2CF339177F}"/>
                  </a:ext>
                </a:extLst>
              </p:cNvPr>
              <p:cNvSpPr/>
              <p:nvPr/>
            </p:nvSpPr>
            <p:spPr>
              <a:xfrm>
                <a:off x="4510097" y="2890399"/>
                <a:ext cx="530337" cy="1011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ja-JP" altLang="en-US" sz="32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4A07C192-A064-44F9-9C7B-5D2CF33917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097" y="2890399"/>
                <a:ext cx="530337" cy="10111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EFA9C712-38BB-4C0B-AF82-2F5D015F4B76}"/>
                  </a:ext>
                </a:extLst>
              </p:cNvPr>
              <p:cNvSpPr/>
              <p:nvPr/>
            </p:nvSpPr>
            <p:spPr>
              <a:xfrm>
                <a:off x="7537531" y="2398648"/>
                <a:ext cx="313220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𝐴𝑠𝑖𝑛</m:t>
                      </m:r>
                      <m:r>
                        <a:rPr lang="ja-JP" alt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44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EFA9C712-38BB-4C0B-AF82-2F5D015F4B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531" y="2398648"/>
                <a:ext cx="3132204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B46FDA30-B2A4-49DD-A31D-8FF79829F929}"/>
              </a:ext>
            </a:extLst>
          </p:cNvPr>
          <p:cNvSpPr/>
          <p:nvPr/>
        </p:nvSpPr>
        <p:spPr>
          <a:xfrm>
            <a:off x="3578891" y="877228"/>
            <a:ext cx="67801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○位置・座標のグラフ（初期位相０）</a:t>
            </a:r>
            <a:endParaRPr lang="ja-JP" altLang="en-US" sz="2800" dirty="0"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10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35" grpId="0"/>
      <p:bldP spid="36" grpId="0"/>
      <p:bldP spid="39" grpId="0"/>
      <p:bldP spid="40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単振動の基本知識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7</a:t>
            </a:fld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15163476-556F-442B-A853-BBF5266A3B2A}"/>
              </a:ext>
            </a:extLst>
          </p:cNvPr>
          <p:cNvCxnSpPr/>
          <p:nvPr/>
        </p:nvCxnSpPr>
        <p:spPr>
          <a:xfrm>
            <a:off x="2216200" y="4299932"/>
            <a:ext cx="57606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楕円 6">
            <a:extLst>
              <a:ext uri="{FF2B5EF4-FFF2-40B4-BE49-F238E27FC236}">
                <a16:creationId xmlns:a16="http://schemas.microsoft.com/office/drawing/2014/main" id="{8DCE528A-8ACC-4606-9149-935A2B34A9C8}"/>
              </a:ext>
            </a:extLst>
          </p:cNvPr>
          <p:cNvSpPr/>
          <p:nvPr/>
        </p:nvSpPr>
        <p:spPr>
          <a:xfrm>
            <a:off x="2936280" y="2319712"/>
            <a:ext cx="3960440" cy="39604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F7B547E6-D7E5-489A-AA7C-EF5AD98F39F1}"/>
              </a:ext>
            </a:extLst>
          </p:cNvPr>
          <p:cNvSpPr/>
          <p:nvPr/>
        </p:nvSpPr>
        <p:spPr>
          <a:xfrm flipH="1">
            <a:off x="6806391" y="4223732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D35FE2D2-F483-402A-9F82-053F569FEC8D}"/>
              </a:ext>
            </a:extLst>
          </p:cNvPr>
          <p:cNvSpPr/>
          <p:nvPr/>
        </p:nvSpPr>
        <p:spPr>
          <a:xfrm flipH="1">
            <a:off x="6037401" y="2646207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5C8ACDE-B4C3-4021-82CE-D9E4F9B53777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7959500" y="1896375"/>
            <a:ext cx="17341" cy="2701742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楕円 10">
            <a:extLst>
              <a:ext uri="{FF2B5EF4-FFF2-40B4-BE49-F238E27FC236}">
                <a16:creationId xmlns:a16="http://schemas.microsoft.com/office/drawing/2014/main" id="{E5213AF5-1BEB-4000-B725-1234C27989E5}"/>
              </a:ext>
            </a:extLst>
          </p:cNvPr>
          <p:cNvSpPr/>
          <p:nvPr/>
        </p:nvSpPr>
        <p:spPr>
          <a:xfrm flipH="1">
            <a:off x="4845077" y="2236037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BC6374B3-EA5B-4123-855B-5F9A8BB2775D}"/>
              </a:ext>
            </a:extLst>
          </p:cNvPr>
          <p:cNvSpPr/>
          <p:nvPr/>
        </p:nvSpPr>
        <p:spPr>
          <a:xfrm flipH="1">
            <a:off x="3661137" y="2646207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80DBD08F-6494-4297-A06D-641D0B42EC31}"/>
              </a:ext>
            </a:extLst>
          </p:cNvPr>
          <p:cNvSpPr/>
          <p:nvPr/>
        </p:nvSpPr>
        <p:spPr>
          <a:xfrm flipH="1">
            <a:off x="3026587" y="3423484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C2D0ED96-F77D-4CBC-805C-F387AE128A25}"/>
              </a:ext>
            </a:extLst>
          </p:cNvPr>
          <p:cNvSpPr/>
          <p:nvPr/>
        </p:nvSpPr>
        <p:spPr>
          <a:xfrm flipH="1">
            <a:off x="2874187" y="4215206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ADA84D25-141B-49AB-9C13-0B7E0AF17139}"/>
              </a:ext>
            </a:extLst>
          </p:cNvPr>
          <p:cNvSpPr/>
          <p:nvPr/>
        </p:nvSpPr>
        <p:spPr>
          <a:xfrm flipH="1">
            <a:off x="3026587" y="5061442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AF9D8E4E-678B-44F0-AA7C-73345BAD5E66}"/>
              </a:ext>
            </a:extLst>
          </p:cNvPr>
          <p:cNvSpPr/>
          <p:nvPr/>
        </p:nvSpPr>
        <p:spPr>
          <a:xfrm flipH="1">
            <a:off x="3680733" y="5810015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9A345008-7293-4AEB-8BD2-391EF16D1520}"/>
              </a:ext>
            </a:extLst>
          </p:cNvPr>
          <p:cNvSpPr/>
          <p:nvPr/>
        </p:nvSpPr>
        <p:spPr>
          <a:xfrm flipH="1">
            <a:off x="4845077" y="6203952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9F67C1E9-7DCA-46DF-8DB8-A22BD911C37F}"/>
              </a:ext>
            </a:extLst>
          </p:cNvPr>
          <p:cNvSpPr/>
          <p:nvPr/>
        </p:nvSpPr>
        <p:spPr>
          <a:xfrm flipH="1">
            <a:off x="6037401" y="5801258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51DF90B-EA90-43CE-A1FC-DA78BBDA5BA5}"/>
              </a:ext>
            </a:extLst>
          </p:cNvPr>
          <p:cNvSpPr/>
          <p:nvPr/>
        </p:nvSpPr>
        <p:spPr>
          <a:xfrm flipH="1">
            <a:off x="6622791" y="506921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5892F5CC-9A07-42FA-BD8F-EC55E287C108}"/>
              </a:ext>
            </a:extLst>
          </p:cNvPr>
          <p:cNvSpPr/>
          <p:nvPr/>
        </p:nvSpPr>
        <p:spPr>
          <a:xfrm flipH="1">
            <a:off x="6806391" y="4223732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62D5852-081D-4EB1-B882-29D81CBC6DDA}"/>
              </a:ext>
            </a:extLst>
          </p:cNvPr>
          <p:cNvCxnSpPr/>
          <p:nvPr/>
        </p:nvCxnSpPr>
        <p:spPr>
          <a:xfrm flipV="1">
            <a:off x="4845077" y="3483233"/>
            <a:ext cx="1808914" cy="7944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楕円 21">
            <a:extLst>
              <a:ext uri="{FF2B5EF4-FFF2-40B4-BE49-F238E27FC236}">
                <a16:creationId xmlns:a16="http://schemas.microsoft.com/office/drawing/2014/main" id="{54A81B7E-7B58-4281-8DA0-3F329C3102A3}"/>
              </a:ext>
            </a:extLst>
          </p:cNvPr>
          <p:cNvSpPr/>
          <p:nvPr/>
        </p:nvSpPr>
        <p:spPr>
          <a:xfrm flipH="1">
            <a:off x="7910524" y="3423484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E4B9919-A8CF-42B0-B482-965E65082337}"/>
              </a:ext>
            </a:extLst>
          </p:cNvPr>
          <p:cNvSpPr txBox="1"/>
          <p:nvPr/>
        </p:nvSpPr>
        <p:spPr>
          <a:xfrm>
            <a:off x="5618259" y="3811935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ea typeface="HG丸ｺﾞｼｯｸM-PRO" panose="020F0600000000000000" pitchFamily="50" charset="-128"/>
              </a:rPr>
              <a:t>θ</a:t>
            </a:r>
            <a:endParaRPr lang="ja-JP" altLang="en-US" sz="3200" dirty="0"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232DE0C-EF67-46AF-B18A-D4C261BF7A79}"/>
              </a:ext>
            </a:extLst>
          </p:cNvPr>
          <p:cNvSpPr txBox="1"/>
          <p:nvPr/>
        </p:nvSpPr>
        <p:spPr>
          <a:xfrm rot="20124249">
            <a:off x="5041487" y="3268496"/>
            <a:ext cx="1334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ea typeface="HG丸ｺﾞｼｯｸM-PRO" panose="020F0600000000000000" pitchFamily="50" charset="-128"/>
              </a:rPr>
              <a:t>半径</a:t>
            </a:r>
            <a:r>
              <a:rPr lang="en-US" altLang="ja-JP" sz="3200" dirty="0">
                <a:ea typeface="HG丸ｺﾞｼｯｸM-PRO" panose="020F0600000000000000" pitchFamily="50" charset="-128"/>
              </a:rPr>
              <a:t>A</a:t>
            </a:r>
            <a:endParaRPr lang="ja-JP" altLang="en-US" sz="3200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CC77184F-0632-458D-82FB-F8690642DD4D}"/>
                  </a:ext>
                </a:extLst>
              </p:cNvPr>
              <p:cNvSpPr txBox="1"/>
              <p:nvPr/>
            </p:nvSpPr>
            <p:spPr>
              <a:xfrm>
                <a:off x="8027674" y="2615205"/>
                <a:ext cx="135512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3200" dirty="0">
                    <a:ea typeface="HG丸ｺﾞｼｯｸM-PRO" panose="020F0600000000000000" pitchFamily="50" charset="-128"/>
                  </a:rPr>
                  <a:t>速度</a:t>
                </a:r>
                <a14:m>
                  <m:oMath xmlns:m="http://schemas.openxmlformats.org/officeDocument/2006/math">
                    <m:r>
                      <a:rPr lang="en-US" altLang="ja-JP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ja-JP" altLang="en-US" sz="32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CC77184F-0632-458D-82FB-F8690642D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674" y="2615205"/>
                <a:ext cx="1355126" cy="584775"/>
              </a:xfrm>
              <a:prstGeom prst="rect">
                <a:avLst/>
              </a:prstGeom>
              <a:blipFill>
                <a:blip r:embed="rId2"/>
                <a:stretch>
                  <a:fillRect l="-7207" t="-18750" b="-281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6E41FDE1-7252-4DB3-BC8C-D2F1887AF635}"/>
              </a:ext>
            </a:extLst>
          </p:cNvPr>
          <p:cNvCxnSpPr>
            <a:endCxn id="22" idx="6"/>
          </p:cNvCxnSpPr>
          <p:nvPr/>
        </p:nvCxnSpPr>
        <p:spPr>
          <a:xfrm>
            <a:off x="6806392" y="3499684"/>
            <a:ext cx="110413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FF46E8A9-7D13-44DB-BADC-25657EE2555D}"/>
              </a:ext>
            </a:extLst>
          </p:cNvPr>
          <p:cNvCxnSpPr/>
          <p:nvPr/>
        </p:nvCxnSpPr>
        <p:spPr>
          <a:xfrm flipH="1">
            <a:off x="6698992" y="3563834"/>
            <a:ext cx="4633" cy="72757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円弧 27">
            <a:extLst>
              <a:ext uri="{FF2B5EF4-FFF2-40B4-BE49-F238E27FC236}">
                <a16:creationId xmlns:a16="http://schemas.microsoft.com/office/drawing/2014/main" id="{99AE1D9B-825D-41BC-A870-035EC94B5035}"/>
              </a:ext>
            </a:extLst>
          </p:cNvPr>
          <p:cNvSpPr/>
          <p:nvPr/>
        </p:nvSpPr>
        <p:spPr>
          <a:xfrm>
            <a:off x="4997478" y="3933819"/>
            <a:ext cx="533987" cy="664299"/>
          </a:xfrm>
          <a:prstGeom prst="arc">
            <a:avLst>
              <a:gd name="adj1" fmla="val 18841881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A171027B-EE15-41F7-A31B-592748FA3988}"/>
                  </a:ext>
                </a:extLst>
              </p:cNvPr>
              <p:cNvSpPr/>
              <p:nvPr/>
            </p:nvSpPr>
            <p:spPr>
              <a:xfrm>
                <a:off x="838200" y="808940"/>
                <a:ext cx="15368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32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[</a:t>
                </a:r>
                <a:r>
                  <a:rPr lang="ja-JP" altLang="en-US" sz="32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速度</a:t>
                </a:r>
                <a14:m>
                  <m:oMath xmlns:m="http://schemas.openxmlformats.org/officeDocument/2006/math">
                    <m:r>
                      <a:rPr lang="en-US" altLang="ja-JP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ja-JP" sz="3200" dirty="0">
                    <a:solidFill>
                      <a:srgbClr val="FF0000"/>
                    </a:solidFill>
                    <a:ea typeface="HG丸ｺﾞｼｯｸM-PRO" panose="020F0600000000000000" pitchFamily="50" charset="-128"/>
                  </a:rPr>
                  <a:t>]</a:t>
                </a:r>
                <a:endParaRPr lang="ja-JP" altLang="en-US" sz="32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A171027B-EE15-41F7-A31B-592748FA3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08940"/>
                <a:ext cx="1536831" cy="584775"/>
              </a:xfrm>
              <a:prstGeom prst="rect">
                <a:avLst/>
              </a:prstGeom>
              <a:blipFill>
                <a:blip r:embed="rId3"/>
                <a:stretch>
                  <a:fillRect l="-10317" t="-18750" r="-9524" b="-354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AE92C383-806F-4729-B550-A9D946FB708A}"/>
                  </a:ext>
                </a:extLst>
              </p:cNvPr>
              <p:cNvSpPr/>
              <p:nvPr/>
            </p:nvSpPr>
            <p:spPr>
              <a:xfrm>
                <a:off x="7618288" y="4524873"/>
                <a:ext cx="144885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5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54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AE92C383-806F-4729-B550-A9D946FB70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288" y="4524873"/>
                <a:ext cx="1448858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9A6F6F71-6E37-43F2-A840-20AD269B5493}"/>
                  </a:ext>
                </a:extLst>
              </p:cNvPr>
              <p:cNvSpPr/>
              <p:nvPr/>
            </p:nvSpPr>
            <p:spPr>
              <a:xfrm>
                <a:off x="8868593" y="4562973"/>
                <a:ext cx="2700804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ja-JP" altLang="en-US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ja-JP" altLang="en-US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ja-JP" altLang="en-US" sz="54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9A6F6F71-6E37-43F2-A840-20AD269B54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593" y="4562973"/>
                <a:ext cx="2700804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1DBCBCFD-A3B0-467E-B66F-8AC31E6D4703}"/>
                  </a:ext>
                </a:extLst>
              </p:cNvPr>
              <p:cNvSpPr/>
              <p:nvPr/>
            </p:nvSpPr>
            <p:spPr>
              <a:xfrm>
                <a:off x="8184232" y="5415793"/>
                <a:ext cx="379232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ja-JP" altLang="en-US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ja-JP" altLang="en-US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54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1DBCBCFD-A3B0-467E-B66F-8AC31E6D47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232" y="5415793"/>
                <a:ext cx="3792320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ED16C36C-E5A4-4811-925A-A8C4BEA13CB1}"/>
              </a:ext>
            </a:extLst>
          </p:cNvPr>
          <p:cNvCxnSpPr/>
          <p:nvPr/>
        </p:nvCxnSpPr>
        <p:spPr>
          <a:xfrm>
            <a:off x="6205033" y="2377578"/>
            <a:ext cx="515932" cy="1029454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DB3C3026-62A2-4B6A-A316-C8CA7DE678FC}"/>
              </a:ext>
            </a:extLst>
          </p:cNvPr>
          <p:cNvCxnSpPr/>
          <p:nvPr/>
        </p:nvCxnSpPr>
        <p:spPr>
          <a:xfrm>
            <a:off x="6261092" y="2357119"/>
            <a:ext cx="1715748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18505200-5C6B-44C9-B375-24EC5D27A583}"/>
              </a:ext>
            </a:extLst>
          </p:cNvPr>
          <p:cNvCxnSpPr/>
          <p:nvPr/>
        </p:nvCxnSpPr>
        <p:spPr>
          <a:xfrm flipH="1">
            <a:off x="7966449" y="2369845"/>
            <a:ext cx="3442" cy="1042008"/>
          </a:xfrm>
          <a:prstGeom prst="line">
            <a:avLst/>
          </a:prstGeom>
          <a:ln w="57150">
            <a:solidFill>
              <a:srgbClr val="00B050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9484AE41-FC85-45C4-898E-9F67EEA2DF4A}"/>
              </a:ext>
            </a:extLst>
          </p:cNvPr>
          <p:cNvSpPr/>
          <p:nvPr/>
        </p:nvSpPr>
        <p:spPr>
          <a:xfrm rot="20007124">
            <a:off x="6477905" y="3301364"/>
            <a:ext cx="176490" cy="1764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61EB8F65-5799-488E-AD9E-EA15554BE357}"/>
              </a:ext>
            </a:extLst>
          </p:cNvPr>
          <p:cNvSpPr/>
          <p:nvPr/>
        </p:nvSpPr>
        <p:spPr>
          <a:xfrm flipH="1">
            <a:off x="6653991" y="3407033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38" name="右矢印 44">
            <a:extLst>
              <a:ext uri="{FF2B5EF4-FFF2-40B4-BE49-F238E27FC236}">
                <a16:creationId xmlns:a16="http://schemas.microsoft.com/office/drawing/2014/main" id="{42AD30F6-3AF5-4CFB-BF59-E4B5D17A6C73}"/>
              </a:ext>
            </a:extLst>
          </p:cNvPr>
          <p:cNvSpPr/>
          <p:nvPr/>
        </p:nvSpPr>
        <p:spPr>
          <a:xfrm>
            <a:off x="2451799" y="2118630"/>
            <a:ext cx="1149576" cy="23051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E76B977-DE92-4AD8-B99C-BB2C8EBC829B}"/>
              </a:ext>
            </a:extLst>
          </p:cNvPr>
          <p:cNvSpPr/>
          <p:nvPr/>
        </p:nvSpPr>
        <p:spPr>
          <a:xfrm>
            <a:off x="2457380" y="833709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ea typeface="HG丸ｺﾞｼｯｸM-PRO" panose="020F0600000000000000" pitchFamily="50" charset="-128"/>
              </a:rPr>
              <a:t>単振動の速度も射影で考える</a:t>
            </a: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1B0AFD75-CB79-4653-90EB-1D4960FEA885}"/>
              </a:ext>
            </a:extLst>
          </p:cNvPr>
          <p:cNvGrpSpPr/>
          <p:nvPr/>
        </p:nvGrpSpPr>
        <p:grpSpPr>
          <a:xfrm>
            <a:off x="6421167" y="2395394"/>
            <a:ext cx="686105" cy="1091322"/>
            <a:chOff x="4415389" y="1565405"/>
            <a:chExt cx="686105" cy="1091322"/>
          </a:xfrm>
        </p:grpSpPr>
        <p:sp>
          <p:nvSpPr>
            <p:cNvPr id="41" name="円弧 40">
              <a:extLst>
                <a:ext uri="{FF2B5EF4-FFF2-40B4-BE49-F238E27FC236}">
                  <a16:creationId xmlns:a16="http://schemas.microsoft.com/office/drawing/2014/main" id="{B19971B3-F6AA-478A-B7DD-CA009BED82C9}"/>
                </a:ext>
              </a:extLst>
            </p:cNvPr>
            <p:cNvSpPr/>
            <p:nvPr/>
          </p:nvSpPr>
          <p:spPr>
            <a:xfrm rot="16001487">
              <a:off x="4502351" y="2057584"/>
              <a:ext cx="533987" cy="664299"/>
            </a:xfrm>
            <a:prstGeom prst="arc">
              <a:avLst>
                <a:gd name="adj1" fmla="val 18841881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9E2117FE-8708-416D-9C64-6EB8413354FD}"/>
                </a:ext>
              </a:extLst>
            </p:cNvPr>
            <p:cNvSpPr txBox="1"/>
            <p:nvPr/>
          </p:nvSpPr>
          <p:spPr>
            <a:xfrm>
              <a:off x="4415389" y="1565405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>
                  <a:ea typeface="HG丸ｺﾞｼｯｸM-PRO" panose="020F0600000000000000" pitchFamily="50" charset="-128"/>
                </a:rPr>
                <a:t>θ</a:t>
              </a:r>
              <a:endParaRPr lang="ja-JP" altLang="en-US" sz="3200" dirty="0">
                <a:ea typeface="HG丸ｺﾞｼｯｸM-PRO" panose="020F06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751D7C70-DE9C-4F54-99A6-2C93D86F19D3}"/>
                  </a:ext>
                </a:extLst>
              </p:cNvPr>
              <p:cNvSpPr txBox="1"/>
              <p:nvPr/>
            </p:nvSpPr>
            <p:spPr>
              <a:xfrm>
                <a:off x="5499456" y="1669681"/>
                <a:ext cx="9576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600" dirty="0">
                    <a:ea typeface="HG丸ｺﾞｼｯｸM-PRO" panose="020F0600000000000000" pitchFamily="50" charset="-128"/>
                  </a:rPr>
                  <a:t>速さ</a:t>
                </a:r>
                <a:endParaRPr lang="en-US" altLang="ja-JP" sz="16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ja-JP" alt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ja-JP" altLang="en-US" sz="32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751D7C70-DE9C-4F54-99A6-2C93D86F1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456" y="1669681"/>
                <a:ext cx="957685" cy="830997"/>
              </a:xfrm>
              <a:prstGeom prst="rect">
                <a:avLst/>
              </a:prstGeom>
              <a:blipFill>
                <a:blip r:embed="rId7"/>
                <a:stretch>
                  <a:fillRect t="-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7D9D5677-4639-4113-9DA8-641BE8C0B742}"/>
              </a:ext>
            </a:extLst>
          </p:cNvPr>
          <p:cNvCxnSpPr/>
          <p:nvPr/>
        </p:nvCxnSpPr>
        <p:spPr>
          <a:xfrm flipH="1">
            <a:off x="7959499" y="2373844"/>
            <a:ext cx="3442" cy="1042008"/>
          </a:xfrm>
          <a:prstGeom prst="line">
            <a:avLst/>
          </a:prstGeom>
          <a:ln w="57150">
            <a:solidFill>
              <a:srgbClr val="00B050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6FF8482-8D1D-41C2-866D-810879457515}"/>
              </a:ext>
            </a:extLst>
          </p:cNvPr>
          <p:cNvSpPr txBox="1"/>
          <p:nvPr/>
        </p:nvSpPr>
        <p:spPr>
          <a:xfrm>
            <a:off x="7635463" y="1311601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ea typeface="HG丸ｺﾞｼｯｸM-PRO" panose="020F0600000000000000" pitchFamily="50" charset="-128"/>
              </a:rPr>
              <a:t>正</a:t>
            </a:r>
          </a:p>
        </p:txBody>
      </p:sp>
    </p:spTree>
    <p:extLst>
      <p:ext uri="{BB962C8B-B14F-4D97-AF65-F5344CB8AC3E}">
        <p14:creationId xmlns:p14="http://schemas.microsoft.com/office/powerpoint/2010/main" val="80451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10105 -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単振動の基本知識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8</a:t>
            </a:fld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46968D07-5D91-4A73-B9D4-D3859102276B}"/>
              </a:ext>
            </a:extLst>
          </p:cNvPr>
          <p:cNvCxnSpPr/>
          <p:nvPr/>
        </p:nvCxnSpPr>
        <p:spPr>
          <a:xfrm>
            <a:off x="2783632" y="1956122"/>
            <a:ext cx="0" cy="4176464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3D150DA4-652D-4B67-9F89-40DA2EFA6081}"/>
              </a:ext>
            </a:extLst>
          </p:cNvPr>
          <p:cNvCxnSpPr/>
          <p:nvPr/>
        </p:nvCxnSpPr>
        <p:spPr>
          <a:xfrm flipH="1">
            <a:off x="2783632" y="4044354"/>
            <a:ext cx="6624736" cy="0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872CEEC-8237-4A28-9FEC-D1060460C0AC}"/>
              </a:ext>
            </a:extLst>
          </p:cNvPr>
          <p:cNvCxnSpPr/>
          <p:nvPr/>
        </p:nvCxnSpPr>
        <p:spPr>
          <a:xfrm flipH="1">
            <a:off x="2783632" y="2388170"/>
            <a:ext cx="662473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2D845A28-9333-48FB-BE1F-B0100075B5A1}"/>
              </a:ext>
            </a:extLst>
          </p:cNvPr>
          <p:cNvCxnSpPr/>
          <p:nvPr/>
        </p:nvCxnSpPr>
        <p:spPr>
          <a:xfrm flipH="1">
            <a:off x="2783632" y="5700538"/>
            <a:ext cx="662473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89C25849-D43F-46EF-8CC6-EBD6D7B24EBE}"/>
              </a:ext>
            </a:extLst>
          </p:cNvPr>
          <p:cNvCxnSpPr/>
          <p:nvPr/>
        </p:nvCxnSpPr>
        <p:spPr>
          <a:xfrm>
            <a:off x="4259796" y="1956122"/>
            <a:ext cx="0" cy="417646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E23907EF-3C42-4E6B-9970-8CB4F7C1937F}"/>
              </a:ext>
            </a:extLst>
          </p:cNvPr>
          <p:cNvCxnSpPr/>
          <p:nvPr/>
        </p:nvCxnSpPr>
        <p:spPr>
          <a:xfrm>
            <a:off x="5735960" y="1956122"/>
            <a:ext cx="0" cy="417646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C9A2012B-CDC6-4300-ADDB-F8BD8C29DF53}"/>
              </a:ext>
            </a:extLst>
          </p:cNvPr>
          <p:cNvCxnSpPr/>
          <p:nvPr/>
        </p:nvCxnSpPr>
        <p:spPr>
          <a:xfrm>
            <a:off x="7212124" y="1956122"/>
            <a:ext cx="0" cy="417646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A65C7A81-D5C3-47A1-B189-97BBABF78FA8}"/>
              </a:ext>
            </a:extLst>
          </p:cNvPr>
          <p:cNvCxnSpPr/>
          <p:nvPr/>
        </p:nvCxnSpPr>
        <p:spPr>
          <a:xfrm>
            <a:off x="8688288" y="1956122"/>
            <a:ext cx="0" cy="417646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5516D90D-5633-4725-96C7-3B4BA51F711C}"/>
              </a:ext>
            </a:extLst>
          </p:cNvPr>
          <p:cNvGrpSpPr/>
          <p:nvPr/>
        </p:nvGrpSpPr>
        <p:grpSpPr>
          <a:xfrm>
            <a:off x="5775803" y="2375613"/>
            <a:ext cx="2922250" cy="3312612"/>
            <a:chOff x="1350971" y="2584661"/>
            <a:chExt cx="5885325" cy="3312612"/>
          </a:xfrm>
        </p:grpSpPr>
        <p:sp>
          <p:nvSpPr>
            <p:cNvPr id="56" name="フリーフォーム 13">
              <a:extLst>
                <a:ext uri="{FF2B5EF4-FFF2-40B4-BE49-F238E27FC236}">
                  <a16:creationId xmlns:a16="http://schemas.microsoft.com/office/drawing/2014/main" id="{71F04993-5CB1-43F1-8F38-A15373565DD7}"/>
                </a:ext>
              </a:extLst>
            </p:cNvPr>
            <p:cNvSpPr/>
            <p:nvPr/>
          </p:nvSpPr>
          <p:spPr>
            <a:xfrm>
              <a:off x="5770751" y="2584661"/>
              <a:ext cx="1465545" cy="1653746"/>
            </a:xfrm>
            <a:custGeom>
              <a:avLst/>
              <a:gdLst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746 h 3294655"/>
                <a:gd name="connsiteX1" fmla="*/ 1465545 w 5874707"/>
                <a:gd name="connsiteY1" fmla="*/ 310 h 3294655"/>
                <a:gd name="connsiteX2" fmla="*/ 2931090 w 5874707"/>
                <a:gd name="connsiteY2" fmla="*/ 1653746 h 3294655"/>
                <a:gd name="connsiteX3" fmla="*/ 4409162 w 5874707"/>
                <a:gd name="connsiteY3" fmla="*/ 3294655 h 3294655"/>
                <a:gd name="connsiteX4" fmla="*/ 5874707 w 5874707"/>
                <a:gd name="connsiteY4" fmla="*/ 1653746 h 3294655"/>
                <a:gd name="connsiteX0" fmla="*/ 0 w 5874707"/>
                <a:gd name="connsiteY0" fmla="*/ 1653746 h 3294655"/>
                <a:gd name="connsiteX1" fmla="*/ 1465545 w 5874707"/>
                <a:gd name="connsiteY1" fmla="*/ 310 h 3294655"/>
                <a:gd name="connsiteX2" fmla="*/ 2931090 w 5874707"/>
                <a:gd name="connsiteY2" fmla="*/ 1653746 h 3294655"/>
                <a:gd name="connsiteX3" fmla="*/ 4409162 w 5874707"/>
                <a:gd name="connsiteY3" fmla="*/ 3294655 h 3294655"/>
                <a:gd name="connsiteX4" fmla="*/ 5874707 w 5874707"/>
                <a:gd name="connsiteY4" fmla="*/ 1653746 h 3294655"/>
                <a:gd name="connsiteX0" fmla="*/ 0 w 5874707"/>
                <a:gd name="connsiteY0" fmla="*/ 1653746 h 3294655"/>
                <a:gd name="connsiteX1" fmla="*/ 1465545 w 5874707"/>
                <a:gd name="connsiteY1" fmla="*/ 310 h 3294655"/>
                <a:gd name="connsiteX2" fmla="*/ 2931090 w 5874707"/>
                <a:gd name="connsiteY2" fmla="*/ 1653746 h 3294655"/>
                <a:gd name="connsiteX3" fmla="*/ 4409162 w 5874707"/>
                <a:gd name="connsiteY3" fmla="*/ 3294655 h 3294655"/>
                <a:gd name="connsiteX4" fmla="*/ 5874707 w 5874707"/>
                <a:gd name="connsiteY4" fmla="*/ 1653746 h 3294655"/>
                <a:gd name="connsiteX0" fmla="*/ 0 w 5874707"/>
                <a:gd name="connsiteY0" fmla="*/ 1653746 h 3296037"/>
                <a:gd name="connsiteX1" fmla="*/ 1465545 w 5874707"/>
                <a:gd name="connsiteY1" fmla="*/ 310 h 3296037"/>
                <a:gd name="connsiteX2" fmla="*/ 2931090 w 5874707"/>
                <a:gd name="connsiteY2" fmla="*/ 1653746 h 3296037"/>
                <a:gd name="connsiteX3" fmla="*/ 4409162 w 5874707"/>
                <a:gd name="connsiteY3" fmla="*/ 3294655 h 3296037"/>
                <a:gd name="connsiteX4" fmla="*/ 5874707 w 5874707"/>
                <a:gd name="connsiteY4" fmla="*/ 1653746 h 3296037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4900"/>
                <a:gd name="connsiteX1" fmla="*/ 1465545 w 5874707"/>
                <a:gd name="connsiteY1" fmla="*/ 310 h 3294900"/>
                <a:gd name="connsiteX2" fmla="*/ 2931090 w 5874707"/>
                <a:gd name="connsiteY2" fmla="*/ 1653746 h 3294900"/>
                <a:gd name="connsiteX3" fmla="*/ 4409162 w 5874707"/>
                <a:gd name="connsiteY3" fmla="*/ 3294655 h 3294900"/>
                <a:gd name="connsiteX4" fmla="*/ 5874707 w 5874707"/>
                <a:gd name="connsiteY4" fmla="*/ 1653746 h 3294900"/>
                <a:gd name="connsiteX0" fmla="*/ 0 w 4409162"/>
                <a:gd name="connsiteY0" fmla="*/ 1653746 h 3294900"/>
                <a:gd name="connsiteX1" fmla="*/ 1465545 w 4409162"/>
                <a:gd name="connsiteY1" fmla="*/ 310 h 3294900"/>
                <a:gd name="connsiteX2" fmla="*/ 2931090 w 4409162"/>
                <a:gd name="connsiteY2" fmla="*/ 1653746 h 3294900"/>
                <a:gd name="connsiteX3" fmla="*/ 4409162 w 4409162"/>
                <a:gd name="connsiteY3" fmla="*/ 3294655 h 3294900"/>
                <a:gd name="connsiteX0" fmla="*/ 0 w 2931090"/>
                <a:gd name="connsiteY0" fmla="*/ 1653746 h 1653746"/>
                <a:gd name="connsiteX1" fmla="*/ 1465545 w 2931090"/>
                <a:gd name="connsiteY1" fmla="*/ 310 h 1653746"/>
                <a:gd name="connsiteX2" fmla="*/ 2931090 w 2931090"/>
                <a:gd name="connsiteY2" fmla="*/ 1653746 h 1653746"/>
                <a:gd name="connsiteX0" fmla="*/ 0 w 1465545"/>
                <a:gd name="connsiteY0" fmla="*/ 1653746 h 1653746"/>
                <a:gd name="connsiteX1" fmla="*/ 1465545 w 1465545"/>
                <a:gd name="connsiteY1" fmla="*/ 310 h 16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5545" h="1653746">
                  <a:moveTo>
                    <a:pt x="0" y="1653746"/>
                  </a:moveTo>
                  <a:cubicBezTo>
                    <a:pt x="576197" y="351039"/>
                    <a:pt x="1215024" y="-12216"/>
                    <a:pt x="1465545" y="31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  <p:sp>
          <p:nvSpPr>
            <p:cNvPr id="57" name="フリーフォーム 15">
              <a:extLst>
                <a:ext uri="{FF2B5EF4-FFF2-40B4-BE49-F238E27FC236}">
                  <a16:creationId xmlns:a16="http://schemas.microsoft.com/office/drawing/2014/main" id="{4428DC67-E636-4562-969D-944E8D1FF8E4}"/>
                </a:ext>
              </a:extLst>
            </p:cNvPr>
            <p:cNvSpPr/>
            <p:nvPr/>
          </p:nvSpPr>
          <p:spPr>
            <a:xfrm>
              <a:off x="1350971" y="2602683"/>
              <a:ext cx="4409162" cy="3294590"/>
            </a:xfrm>
            <a:custGeom>
              <a:avLst/>
              <a:gdLst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746 h 3294655"/>
                <a:gd name="connsiteX1" fmla="*/ 1465545 w 5874707"/>
                <a:gd name="connsiteY1" fmla="*/ 310 h 3294655"/>
                <a:gd name="connsiteX2" fmla="*/ 2931090 w 5874707"/>
                <a:gd name="connsiteY2" fmla="*/ 1653746 h 3294655"/>
                <a:gd name="connsiteX3" fmla="*/ 4409162 w 5874707"/>
                <a:gd name="connsiteY3" fmla="*/ 3294655 h 3294655"/>
                <a:gd name="connsiteX4" fmla="*/ 5874707 w 5874707"/>
                <a:gd name="connsiteY4" fmla="*/ 1653746 h 3294655"/>
                <a:gd name="connsiteX0" fmla="*/ 0 w 5874707"/>
                <a:gd name="connsiteY0" fmla="*/ 1653746 h 3294655"/>
                <a:gd name="connsiteX1" fmla="*/ 1465545 w 5874707"/>
                <a:gd name="connsiteY1" fmla="*/ 310 h 3294655"/>
                <a:gd name="connsiteX2" fmla="*/ 2931090 w 5874707"/>
                <a:gd name="connsiteY2" fmla="*/ 1653746 h 3294655"/>
                <a:gd name="connsiteX3" fmla="*/ 4409162 w 5874707"/>
                <a:gd name="connsiteY3" fmla="*/ 3294655 h 3294655"/>
                <a:gd name="connsiteX4" fmla="*/ 5874707 w 5874707"/>
                <a:gd name="connsiteY4" fmla="*/ 1653746 h 3294655"/>
                <a:gd name="connsiteX0" fmla="*/ 0 w 5874707"/>
                <a:gd name="connsiteY0" fmla="*/ 1653746 h 3294655"/>
                <a:gd name="connsiteX1" fmla="*/ 1465545 w 5874707"/>
                <a:gd name="connsiteY1" fmla="*/ 310 h 3294655"/>
                <a:gd name="connsiteX2" fmla="*/ 2931090 w 5874707"/>
                <a:gd name="connsiteY2" fmla="*/ 1653746 h 3294655"/>
                <a:gd name="connsiteX3" fmla="*/ 4409162 w 5874707"/>
                <a:gd name="connsiteY3" fmla="*/ 3294655 h 3294655"/>
                <a:gd name="connsiteX4" fmla="*/ 5874707 w 5874707"/>
                <a:gd name="connsiteY4" fmla="*/ 1653746 h 3294655"/>
                <a:gd name="connsiteX0" fmla="*/ 0 w 5874707"/>
                <a:gd name="connsiteY0" fmla="*/ 1653746 h 3296037"/>
                <a:gd name="connsiteX1" fmla="*/ 1465545 w 5874707"/>
                <a:gd name="connsiteY1" fmla="*/ 310 h 3296037"/>
                <a:gd name="connsiteX2" fmla="*/ 2931090 w 5874707"/>
                <a:gd name="connsiteY2" fmla="*/ 1653746 h 3296037"/>
                <a:gd name="connsiteX3" fmla="*/ 4409162 w 5874707"/>
                <a:gd name="connsiteY3" fmla="*/ 3294655 h 3296037"/>
                <a:gd name="connsiteX4" fmla="*/ 5874707 w 5874707"/>
                <a:gd name="connsiteY4" fmla="*/ 1653746 h 3296037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4900"/>
                <a:gd name="connsiteX1" fmla="*/ 1465545 w 5874707"/>
                <a:gd name="connsiteY1" fmla="*/ 310 h 3294900"/>
                <a:gd name="connsiteX2" fmla="*/ 2931090 w 5874707"/>
                <a:gd name="connsiteY2" fmla="*/ 1653746 h 3294900"/>
                <a:gd name="connsiteX3" fmla="*/ 4409162 w 5874707"/>
                <a:gd name="connsiteY3" fmla="*/ 3294655 h 3294900"/>
                <a:gd name="connsiteX4" fmla="*/ 5874707 w 5874707"/>
                <a:gd name="connsiteY4" fmla="*/ 1653746 h 3294900"/>
                <a:gd name="connsiteX0" fmla="*/ 0 w 4409162"/>
                <a:gd name="connsiteY0" fmla="*/ 0 h 3294590"/>
                <a:gd name="connsiteX1" fmla="*/ 1465545 w 4409162"/>
                <a:gd name="connsiteY1" fmla="*/ 1653436 h 3294590"/>
                <a:gd name="connsiteX2" fmla="*/ 2943617 w 4409162"/>
                <a:gd name="connsiteY2" fmla="*/ 3294345 h 3294590"/>
                <a:gd name="connsiteX3" fmla="*/ 4409162 w 4409162"/>
                <a:gd name="connsiteY3" fmla="*/ 1653436 h 329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9162" h="3294590">
                  <a:moveTo>
                    <a:pt x="0" y="0"/>
                  </a:moveTo>
                  <a:cubicBezTo>
                    <a:pt x="250521" y="12526"/>
                    <a:pt x="1037573" y="465550"/>
                    <a:pt x="1465545" y="1653436"/>
                  </a:cubicBezTo>
                  <a:cubicBezTo>
                    <a:pt x="1893517" y="2841322"/>
                    <a:pt x="2490591" y="3306872"/>
                    <a:pt x="2943617" y="3294345"/>
                  </a:cubicBezTo>
                  <a:cubicBezTo>
                    <a:pt x="3396643" y="3281818"/>
                    <a:pt x="3884113" y="2599150"/>
                    <a:pt x="4409162" y="165343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A7F03A0F-6C94-4C9B-8BAF-C35ECE539202}"/>
                  </a:ext>
                </a:extLst>
              </p:cNvPr>
              <p:cNvSpPr/>
              <p:nvPr/>
            </p:nvSpPr>
            <p:spPr>
              <a:xfrm>
                <a:off x="6865099" y="4540220"/>
                <a:ext cx="360457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ja-JP" alt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ja-JP" alt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44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A7F03A0F-6C94-4C9B-8BAF-C35ECE539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099" y="4540220"/>
                <a:ext cx="3604577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48091F2D-BCC0-46DB-9DAE-5E55C9935D7E}"/>
                  </a:ext>
                </a:extLst>
              </p:cNvPr>
              <p:cNvSpPr/>
              <p:nvPr/>
            </p:nvSpPr>
            <p:spPr>
              <a:xfrm>
                <a:off x="2229572" y="1454224"/>
                <a:ext cx="55406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ja-JP" altLang="en-US" sz="36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48091F2D-BCC0-46DB-9DAE-5E55C9935D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572" y="1454224"/>
                <a:ext cx="55406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正方形/長方形 59">
                <a:extLst>
                  <a:ext uri="{FF2B5EF4-FFF2-40B4-BE49-F238E27FC236}">
                    <a16:creationId xmlns:a16="http://schemas.microsoft.com/office/drawing/2014/main" id="{694D92F0-7851-4537-B814-6C17C9D8853F}"/>
                  </a:ext>
                </a:extLst>
              </p:cNvPr>
              <p:cNvSpPr/>
              <p:nvPr/>
            </p:nvSpPr>
            <p:spPr>
              <a:xfrm>
                <a:off x="2240844" y="3721189"/>
                <a:ext cx="54809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ja-JP" altLang="en-US" sz="36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0" name="正方形/長方形 59">
                <a:extLst>
                  <a:ext uri="{FF2B5EF4-FFF2-40B4-BE49-F238E27FC236}">
                    <a16:creationId xmlns:a16="http://schemas.microsoft.com/office/drawing/2014/main" id="{694D92F0-7851-4537-B814-6C17C9D885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844" y="3721189"/>
                <a:ext cx="54809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7FC04C6D-ED17-4608-B183-00B2A8E85A7D}"/>
              </a:ext>
            </a:extLst>
          </p:cNvPr>
          <p:cNvSpPr/>
          <p:nvPr/>
        </p:nvSpPr>
        <p:spPr>
          <a:xfrm>
            <a:off x="1673437" y="1101515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速度</a:t>
            </a:r>
            <a:endParaRPr lang="ja-JP" altLang="en-US" sz="3200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正方形/長方形 61">
                <a:extLst>
                  <a:ext uri="{FF2B5EF4-FFF2-40B4-BE49-F238E27FC236}">
                    <a16:creationId xmlns:a16="http://schemas.microsoft.com/office/drawing/2014/main" id="{7E80E018-93D9-4544-9D8C-D9E168366DBD}"/>
                  </a:ext>
                </a:extLst>
              </p:cNvPr>
              <p:cNvSpPr/>
              <p:nvPr/>
            </p:nvSpPr>
            <p:spPr>
              <a:xfrm>
                <a:off x="9166924" y="3362290"/>
                <a:ext cx="48288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36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2" name="正方形/長方形 61">
                <a:extLst>
                  <a:ext uri="{FF2B5EF4-FFF2-40B4-BE49-F238E27FC236}">
                    <a16:creationId xmlns:a16="http://schemas.microsoft.com/office/drawing/2014/main" id="{7E80E018-93D9-4544-9D8C-D9E168366D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6924" y="3362290"/>
                <a:ext cx="48288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8DF3BF4A-2AD9-40DC-B9AA-549201985346}"/>
              </a:ext>
            </a:extLst>
          </p:cNvPr>
          <p:cNvSpPr/>
          <p:nvPr/>
        </p:nvSpPr>
        <p:spPr>
          <a:xfrm>
            <a:off x="2823475" y="189192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最大</a:t>
            </a:r>
            <a:endParaRPr lang="ja-JP" altLang="en-US" sz="2800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9B0FE1C5-579F-4E38-99F4-0B884E1F2D9D}"/>
                  </a:ext>
                </a:extLst>
              </p:cNvPr>
              <p:cNvSpPr/>
              <p:nvPr/>
            </p:nvSpPr>
            <p:spPr>
              <a:xfrm>
                <a:off x="8319072" y="3544347"/>
                <a:ext cx="75796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ja-JP" altLang="en-US" sz="32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9B0FE1C5-579F-4E38-99F4-0B884E1F2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072" y="3544347"/>
                <a:ext cx="75796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正方形/長方形 64">
                <a:extLst>
                  <a:ext uri="{FF2B5EF4-FFF2-40B4-BE49-F238E27FC236}">
                    <a16:creationId xmlns:a16="http://schemas.microsoft.com/office/drawing/2014/main" id="{60B65EB3-0C89-4E37-8D1A-9FF5F44898E9}"/>
                  </a:ext>
                </a:extLst>
              </p:cNvPr>
              <p:cNvSpPr/>
              <p:nvPr/>
            </p:nvSpPr>
            <p:spPr>
              <a:xfrm>
                <a:off x="5615644" y="3577307"/>
                <a:ext cx="53033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ja-JP" altLang="en-US" sz="32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5" name="正方形/長方形 64">
                <a:extLst>
                  <a:ext uri="{FF2B5EF4-FFF2-40B4-BE49-F238E27FC236}">
                    <a16:creationId xmlns:a16="http://schemas.microsoft.com/office/drawing/2014/main" id="{60B65EB3-0C89-4E37-8D1A-9FF5F44898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644" y="3577307"/>
                <a:ext cx="530338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正方形/長方形 65">
                <a:extLst>
                  <a:ext uri="{FF2B5EF4-FFF2-40B4-BE49-F238E27FC236}">
                    <a16:creationId xmlns:a16="http://schemas.microsoft.com/office/drawing/2014/main" id="{6F97F4E2-5B32-4CC8-B7D5-15E8E40E7D1C}"/>
                  </a:ext>
                </a:extLst>
              </p:cNvPr>
              <p:cNvSpPr/>
              <p:nvPr/>
            </p:nvSpPr>
            <p:spPr>
              <a:xfrm>
                <a:off x="1900402" y="2009086"/>
                <a:ext cx="92576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ja-JP" alt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ja-JP" altLang="en-US" sz="36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6" name="正方形/長方形 65">
                <a:extLst>
                  <a:ext uri="{FF2B5EF4-FFF2-40B4-BE49-F238E27FC236}">
                    <a16:creationId xmlns:a16="http://schemas.microsoft.com/office/drawing/2014/main" id="{6F97F4E2-5B32-4CC8-B7D5-15E8E40E7D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402" y="2009086"/>
                <a:ext cx="925766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5F5CCD4C-4590-47AC-AE75-4354C52C3316}"/>
              </a:ext>
            </a:extLst>
          </p:cNvPr>
          <p:cNvSpPr/>
          <p:nvPr/>
        </p:nvSpPr>
        <p:spPr>
          <a:xfrm>
            <a:off x="3554922" y="581714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負の最大</a:t>
            </a:r>
            <a:endParaRPr lang="ja-JP" altLang="en-US" sz="2800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正方形/長方形 67">
                <a:extLst>
                  <a:ext uri="{FF2B5EF4-FFF2-40B4-BE49-F238E27FC236}">
                    <a16:creationId xmlns:a16="http://schemas.microsoft.com/office/drawing/2014/main" id="{796F52D7-F0D9-417C-BD2B-93DF23FC9FC3}"/>
                  </a:ext>
                </a:extLst>
              </p:cNvPr>
              <p:cNvSpPr/>
              <p:nvPr/>
            </p:nvSpPr>
            <p:spPr>
              <a:xfrm>
                <a:off x="3166128" y="4063090"/>
                <a:ext cx="530337" cy="1011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ja-JP" altLang="en-US" sz="32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8" name="正方形/長方形 67">
                <a:extLst>
                  <a:ext uri="{FF2B5EF4-FFF2-40B4-BE49-F238E27FC236}">
                    <a16:creationId xmlns:a16="http://schemas.microsoft.com/office/drawing/2014/main" id="{796F52D7-F0D9-417C-BD2B-93DF23FC9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128" y="4063090"/>
                <a:ext cx="530337" cy="10111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正方形/長方形 68">
                <a:extLst>
                  <a:ext uri="{FF2B5EF4-FFF2-40B4-BE49-F238E27FC236}">
                    <a16:creationId xmlns:a16="http://schemas.microsoft.com/office/drawing/2014/main" id="{F06892E3-ACDB-44BC-AFCD-901C40A47F17}"/>
                  </a:ext>
                </a:extLst>
              </p:cNvPr>
              <p:cNvSpPr/>
              <p:nvPr/>
            </p:nvSpPr>
            <p:spPr>
              <a:xfrm>
                <a:off x="4653979" y="3555931"/>
                <a:ext cx="757964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ja-JP" altLang="en-US" sz="32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9" name="正方形/長方形 68">
                <a:extLst>
                  <a:ext uri="{FF2B5EF4-FFF2-40B4-BE49-F238E27FC236}">
                    <a16:creationId xmlns:a16="http://schemas.microsoft.com/office/drawing/2014/main" id="{F06892E3-ACDB-44BC-AFCD-901C40A47F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979" y="3555931"/>
                <a:ext cx="757964" cy="10143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正方形/長方形 69">
                <a:extLst>
                  <a:ext uri="{FF2B5EF4-FFF2-40B4-BE49-F238E27FC236}">
                    <a16:creationId xmlns:a16="http://schemas.microsoft.com/office/drawing/2014/main" id="{8779AD8E-5DEE-4FE4-A4C4-9B660F488E01}"/>
                  </a:ext>
                </a:extLst>
              </p:cNvPr>
              <p:cNvSpPr/>
              <p:nvPr/>
            </p:nvSpPr>
            <p:spPr>
              <a:xfrm>
                <a:off x="3999536" y="2925710"/>
                <a:ext cx="530337" cy="1011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ja-JP" altLang="en-US" sz="32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0" name="正方形/長方形 69">
                <a:extLst>
                  <a:ext uri="{FF2B5EF4-FFF2-40B4-BE49-F238E27FC236}">
                    <a16:creationId xmlns:a16="http://schemas.microsoft.com/office/drawing/2014/main" id="{8779AD8E-5DEE-4FE4-A4C4-9B660F488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536" y="2925710"/>
                <a:ext cx="530337" cy="10111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EEA20B94-8386-4F4C-AF1D-D7CDD4F6F55A}"/>
              </a:ext>
            </a:extLst>
          </p:cNvPr>
          <p:cNvGrpSpPr/>
          <p:nvPr/>
        </p:nvGrpSpPr>
        <p:grpSpPr>
          <a:xfrm>
            <a:off x="2811105" y="2386125"/>
            <a:ext cx="2949660" cy="3312612"/>
            <a:chOff x="1350971" y="2584661"/>
            <a:chExt cx="5885325" cy="3312612"/>
          </a:xfrm>
        </p:grpSpPr>
        <p:sp>
          <p:nvSpPr>
            <p:cNvPr id="72" name="フリーフォーム 37">
              <a:extLst>
                <a:ext uri="{FF2B5EF4-FFF2-40B4-BE49-F238E27FC236}">
                  <a16:creationId xmlns:a16="http://schemas.microsoft.com/office/drawing/2014/main" id="{F8D72893-77FD-43D3-8182-6BDF8300D840}"/>
                </a:ext>
              </a:extLst>
            </p:cNvPr>
            <p:cNvSpPr/>
            <p:nvPr/>
          </p:nvSpPr>
          <p:spPr>
            <a:xfrm>
              <a:off x="5770751" y="2584661"/>
              <a:ext cx="1465545" cy="1653746"/>
            </a:xfrm>
            <a:custGeom>
              <a:avLst/>
              <a:gdLst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746 h 3294655"/>
                <a:gd name="connsiteX1" fmla="*/ 1465545 w 5874707"/>
                <a:gd name="connsiteY1" fmla="*/ 310 h 3294655"/>
                <a:gd name="connsiteX2" fmla="*/ 2931090 w 5874707"/>
                <a:gd name="connsiteY2" fmla="*/ 1653746 h 3294655"/>
                <a:gd name="connsiteX3" fmla="*/ 4409162 w 5874707"/>
                <a:gd name="connsiteY3" fmla="*/ 3294655 h 3294655"/>
                <a:gd name="connsiteX4" fmla="*/ 5874707 w 5874707"/>
                <a:gd name="connsiteY4" fmla="*/ 1653746 h 3294655"/>
                <a:gd name="connsiteX0" fmla="*/ 0 w 5874707"/>
                <a:gd name="connsiteY0" fmla="*/ 1653746 h 3294655"/>
                <a:gd name="connsiteX1" fmla="*/ 1465545 w 5874707"/>
                <a:gd name="connsiteY1" fmla="*/ 310 h 3294655"/>
                <a:gd name="connsiteX2" fmla="*/ 2931090 w 5874707"/>
                <a:gd name="connsiteY2" fmla="*/ 1653746 h 3294655"/>
                <a:gd name="connsiteX3" fmla="*/ 4409162 w 5874707"/>
                <a:gd name="connsiteY3" fmla="*/ 3294655 h 3294655"/>
                <a:gd name="connsiteX4" fmla="*/ 5874707 w 5874707"/>
                <a:gd name="connsiteY4" fmla="*/ 1653746 h 3294655"/>
                <a:gd name="connsiteX0" fmla="*/ 0 w 5874707"/>
                <a:gd name="connsiteY0" fmla="*/ 1653746 h 3294655"/>
                <a:gd name="connsiteX1" fmla="*/ 1465545 w 5874707"/>
                <a:gd name="connsiteY1" fmla="*/ 310 h 3294655"/>
                <a:gd name="connsiteX2" fmla="*/ 2931090 w 5874707"/>
                <a:gd name="connsiteY2" fmla="*/ 1653746 h 3294655"/>
                <a:gd name="connsiteX3" fmla="*/ 4409162 w 5874707"/>
                <a:gd name="connsiteY3" fmla="*/ 3294655 h 3294655"/>
                <a:gd name="connsiteX4" fmla="*/ 5874707 w 5874707"/>
                <a:gd name="connsiteY4" fmla="*/ 1653746 h 3294655"/>
                <a:gd name="connsiteX0" fmla="*/ 0 w 5874707"/>
                <a:gd name="connsiteY0" fmla="*/ 1653746 h 3296037"/>
                <a:gd name="connsiteX1" fmla="*/ 1465545 w 5874707"/>
                <a:gd name="connsiteY1" fmla="*/ 310 h 3296037"/>
                <a:gd name="connsiteX2" fmla="*/ 2931090 w 5874707"/>
                <a:gd name="connsiteY2" fmla="*/ 1653746 h 3296037"/>
                <a:gd name="connsiteX3" fmla="*/ 4409162 w 5874707"/>
                <a:gd name="connsiteY3" fmla="*/ 3294655 h 3296037"/>
                <a:gd name="connsiteX4" fmla="*/ 5874707 w 5874707"/>
                <a:gd name="connsiteY4" fmla="*/ 1653746 h 3296037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4900"/>
                <a:gd name="connsiteX1" fmla="*/ 1465545 w 5874707"/>
                <a:gd name="connsiteY1" fmla="*/ 310 h 3294900"/>
                <a:gd name="connsiteX2" fmla="*/ 2931090 w 5874707"/>
                <a:gd name="connsiteY2" fmla="*/ 1653746 h 3294900"/>
                <a:gd name="connsiteX3" fmla="*/ 4409162 w 5874707"/>
                <a:gd name="connsiteY3" fmla="*/ 3294655 h 3294900"/>
                <a:gd name="connsiteX4" fmla="*/ 5874707 w 5874707"/>
                <a:gd name="connsiteY4" fmla="*/ 1653746 h 3294900"/>
                <a:gd name="connsiteX0" fmla="*/ 0 w 4409162"/>
                <a:gd name="connsiteY0" fmla="*/ 1653746 h 3294900"/>
                <a:gd name="connsiteX1" fmla="*/ 1465545 w 4409162"/>
                <a:gd name="connsiteY1" fmla="*/ 310 h 3294900"/>
                <a:gd name="connsiteX2" fmla="*/ 2931090 w 4409162"/>
                <a:gd name="connsiteY2" fmla="*/ 1653746 h 3294900"/>
                <a:gd name="connsiteX3" fmla="*/ 4409162 w 4409162"/>
                <a:gd name="connsiteY3" fmla="*/ 3294655 h 3294900"/>
                <a:gd name="connsiteX0" fmla="*/ 0 w 2931090"/>
                <a:gd name="connsiteY0" fmla="*/ 1653746 h 1653746"/>
                <a:gd name="connsiteX1" fmla="*/ 1465545 w 2931090"/>
                <a:gd name="connsiteY1" fmla="*/ 310 h 1653746"/>
                <a:gd name="connsiteX2" fmla="*/ 2931090 w 2931090"/>
                <a:gd name="connsiteY2" fmla="*/ 1653746 h 1653746"/>
                <a:gd name="connsiteX0" fmla="*/ 0 w 1465545"/>
                <a:gd name="connsiteY0" fmla="*/ 1653746 h 1653746"/>
                <a:gd name="connsiteX1" fmla="*/ 1465545 w 1465545"/>
                <a:gd name="connsiteY1" fmla="*/ 310 h 165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5545" h="1653746">
                  <a:moveTo>
                    <a:pt x="0" y="1653746"/>
                  </a:moveTo>
                  <a:cubicBezTo>
                    <a:pt x="576197" y="351039"/>
                    <a:pt x="1215024" y="-12216"/>
                    <a:pt x="1465545" y="31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  <p:sp>
          <p:nvSpPr>
            <p:cNvPr id="73" name="フリーフォーム 38">
              <a:extLst>
                <a:ext uri="{FF2B5EF4-FFF2-40B4-BE49-F238E27FC236}">
                  <a16:creationId xmlns:a16="http://schemas.microsoft.com/office/drawing/2014/main" id="{EA3BF4BB-B67F-4B1C-8BC6-40FB9CF92258}"/>
                </a:ext>
              </a:extLst>
            </p:cNvPr>
            <p:cNvSpPr/>
            <p:nvPr/>
          </p:nvSpPr>
          <p:spPr>
            <a:xfrm>
              <a:off x="1350971" y="2602683"/>
              <a:ext cx="4409162" cy="3294590"/>
            </a:xfrm>
            <a:custGeom>
              <a:avLst/>
              <a:gdLst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436 h 3294345"/>
                <a:gd name="connsiteX1" fmla="*/ 1465545 w 5874707"/>
                <a:gd name="connsiteY1" fmla="*/ 0 h 3294345"/>
                <a:gd name="connsiteX2" fmla="*/ 2931090 w 5874707"/>
                <a:gd name="connsiteY2" fmla="*/ 1653436 h 3294345"/>
                <a:gd name="connsiteX3" fmla="*/ 4409162 w 5874707"/>
                <a:gd name="connsiteY3" fmla="*/ 3294345 h 3294345"/>
                <a:gd name="connsiteX4" fmla="*/ 5874707 w 5874707"/>
                <a:gd name="connsiteY4" fmla="*/ 1653436 h 3294345"/>
                <a:gd name="connsiteX0" fmla="*/ 0 w 5874707"/>
                <a:gd name="connsiteY0" fmla="*/ 1653746 h 3294655"/>
                <a:gd name="connsiteX1" fmla="*/ 1465545 w 5874707"/>
                <a:gd name="connsiteY1" fmla="*/ 310 h 3294655"/>
                <a:gd name="connsiteX2" fmla="*/ 2931090 w 5874707"/>
                <a:gd name="connsiteY2" fmla="*/ 1653746 h 3294655"/>
                <a:gd name="connsiteX3" fmla="*/ 4409162 w 5874707"/>
                <a:gd name="connsiteY3" fmla="*/ 3294655 h 3294655"/>
                <a:gd name="connsiteX4" fmla="*/ 5874707 w 5874707"/>
                <a:gd name="connsiteY4" fmla="*/ 1653746 h 3294655"/>
                <a:gd name="connsiteX0" fmla="*/ 0 w 5874707"/>
                <a:gd name="connsiteY0" fmla="*/ 1653746 h 3294655"/>
                <a:gd name="connsiteX1" fmla="*/ 1465545 w 5874707"/>
                <a:gd name="connsiteY1" fmla="*/ 310 h 3294655"/>
                <a:gd name="connsiteX2" fmla="*/ 2931090 w 5874707"/>
                <a:gd name="connsiteY2" fmla="*/ 1653746 h 3294655"/>
                <a:gd name="connsiteX3" fmla="*/ 4409162 w 5874707"/>
                <a:gd name="connsiteY3" fmla="*/ 3294655 h 3294655"/>
                <a:gd name="connsiteX4" fmla="*/ 5874707 w 5874707"/>
                <a:gd name="connsiteY4" fmla="*/ 1653746 h 3294655"/>
                <a:gd name="connsiteX0" fmla="*/ 0 w 5874707"/>
                <a:gd name="connsiteY0" fmla="*/ 1653746 h 3294655"/>
                <a:gd name="connsiteX1" fmla="*/ 1465545 w 5874707"/>
                <a:gd name="connsiteY1" fmla="*/ 310 h 3294655"/>
                <a:gd name="connsiteX2" fmla="*/ 2931090 w 5874707"/>
                <a:gd name="connsiteY2" fmla="*/ 1653746 h 3294655"/>
                <a:gd name="connsiteX3" fmla="*/ 4409162 w 5874707"/>
                <a:gd name="connsiteY3" fmla="*/ 3294655 h 3294655"/>
                <a:gd name="connsiteX4" fmla="*/ 5874707 w 5874707"/>
                <a:gd name="connsiteY4" fmla="*/ 1653746 h 3294655"/>
                <a:gd name="connsiteX0" fmla="*/ 0 w 5874707"/>
                <a:gd name="connsiteY0" fmla="*/ 1653746 h 3296037"/>
                <a:gd name="connsiteX1" fmla="*/ 1465545 w 5874707"/>
                <a:gd name="connsiteY1" fmla="*/ 310 h 3296037"/>
                <a:gd name="connsiteX2" fmla="*/ 2931090 w 5874707"/>
                <a:gd name="connsiteY2" fmla="*/ 1653746 h 3296037"/>
                <a:gd name="connsiteX3" fmla="*/ 4409162 w 5874707"/>
                <a:gd name="connsiteY3" fmla="*/ 3294655 h 3296037"/>
                <a:gd name="connsiteX4" fmla="*/ 5874707 w 5874707"/>
                <a:gd name="connsiteY4" fmla="*/ 1653746 h 3296037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7041"/>
                <a:gd name="connsiteX1" fmla="*/ 1465545 w 5874707"/>
                <a:gd name="connsiteY1" fmla="*/ 310 h 3297041"/>
                <a:gd name="connsiteX2" fmla="*/ 2931090 w 5874707"/>
                <a:gd name="connsiteY2" fmla="*/ 1653746 h 3297041"/>
                <a:gd name="connsiteX3" fmla="*/ 4409162 w 5874707"/>
                <a:gd name="connsiteY3" fmla="*/ 3294655 h 3297041"/>
                <a:gd name="connsiteX4" fmla="*/ 5874707 w 5874707"/>
                <a:gd name="connsiteY4" fmla="*/ 1653746 h 3297041"/>
                <a:gd name="connsiteX0" fmla="*/ 0 w 5874707"/>
                <a:gd name="connsiteY0" fmla="*/ 1653746 h 3294900"/>
                <a:gd name="connsiteX1" fmla="*/ 1465545 w 5874707"/>
                <a:gd name="connsiteY1" fmla="*/ 310 h 3294900"/>
                <a:gd name="connsiteX2" fmla="*/ 2931090 w 5874707"/>
                <a:gd name="connsiteY2" fmla="*/ 1653746 h 3294900"/>
                <a:gd name="connsiteX3" fmla="*/ 4409162 w 5874707"/>
                <a:gd name="connsiteY3" fmla="*/ 3294655 h 3294900"/>
                <a:gd name="connsiteX4" fmla="*/ 5874707 w 5874707"/>
                <a:gd name="connsiteY4" fmla="*/ 1653746 h 3294900"/>
                <a:gd name="connsiteX0" fmla="*/ 0 w 4409162"/>
                <a:gd name="connsiteY0" fmla="*/ 0 h 3294590"/>
                <a:gd name="connsiteX1" fmla="*/ 1465545 w 4409162"/>
                <a:gd name="connsiteY1" fmla="*/ 1653436 h 3294590"/>
                <a:gd name="connsiteX2" fmla="*/ 2943617 w 4409162"/>
                <a:gd name="connsiteY2" fmla="*/ 3294345 h 3294590"/>
                <a:gd name="connsiteX3" fmla="*/ 4409162 w 4409162"/>
                <a:gd name="connsiteY3" fmla="*/ 1653436 h 329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9162" h="3294590">
                  <a:moveTo>
                    <a:pt x="0" y="0"/>
                  </a:moveTo>
                  <a:cubicBezTo>
                    <a:pt x="250521" y="12526"/>
                    <a:pt x="1037573" y="465550"/>
                    <a:pt x="1465545" y="1653436"/>
                  </a:cubicBezTo>
                  <a:cubicBezTo>
                    <a:pt x="1893517" y="2841322"/>
                    <a:pt x="2490591" y="3306872"/>
                    <a:pt x="2943617" y="3294345"/>
                  </a:cubicBezTo>
                  <a:cubicBezTo>
                    <a:pt x="3396643" y="3281818"/>
                    <a:pt x="3884113" y="2599150"/>
                    <a:pt x="4409162" y="165343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ea typeface="HG丸ｺﾞｼｯｸM-PRO" panose="020F06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B5544824-7305-44F0-B80A-A169C06F7F59}"/>
                  </a:ext>
                </a:extLst>
              </p:cNvPr>
              <p:cNvSpPr/>
              <p:nvPr/>
            </p:nvSpPr>
            <p:spPr>
              <a:xfrm>
                <a:off x="1526957" y="5353062"/>
                <a:ext cx="127041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ja-JP" alt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ja-JP" altLang="en-US" sz="36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B5544824-7305-44F0-B80A-A169C06F7F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957" y="5353062"/>
                <a:ext cx="1270412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36C100FD-A22E-4D17-9343-C4D2D9156C9C}"/>
              </a:ext>
            </a:extLst>
          </p:cNvPr>
          <p:cNvSpPr/>
          <p:nvPr/>
        </p:nvSpPr>
        <p:spPr>
          <a:xfrm>
            <a:off x="5693426" y="189593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最大</a:t>
            </a:r>
            <a:endParaRPr lang="ja-JP" altLang="en-US" sz="2800" dirty="0">
              <a:ea typeface="HG丸ｺﾞｼｯｸM-PRO" panose="020F0600000000000000" pitchFamily="50" charset="-128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F6AF67C7-5270-47EE-902F-931ADE82183F}"/>
              </a:ext>
            </a:extLst>
          </p:cNvPr>
          <p:cNvSpPr/>
          <p:nvPr/>
        </p:nvSpPr>
        <p:spPr>
          <a:xfrm>
            <a:off x="6530304" y="579575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負の最大</a:t>
            </a:r>
            <a:endParaRPr lang="ja-JP" altLang="en-US" sz="2800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正方形/長方形 76">
                <a:extLst>
                  <a:ext uri="{FF2B5EF4-FFF2-40B4-BE49-F238E27FC236}">
                    <a16:creationId xmlns:a16="http://schemas.microsoft.com/office/drawing/2014/main" id="{1492E391-2E87-4CBB-B804-5B04990EBCCC}"/>
                  </a:ext>
                </a:extLst>
              </p:cNvPr>
              <p:cNvSpPr/>
              <p:nvPr/>
            </p:nvSpPr>
            <p:spPr>
              <a:xfrm>
                <a:off x="6967114" y="2933661"/>
                <a:ext cx="757964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ja-JP" altLang="en-US" sz="32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7" name="正方形/長方形 76">
                <a:extLst>
                  <a:ext uri="{FF2B5EF4-FFF2-40B4-BE49-F238E27FC236}">
                    <a16:creationId xmlns:a16="http://schemas.microsoft.com/office/drawing/2014/main" id="{1492E391-2E87-4CBB-B804-5B04990EBC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114" y="2933661"/>
                <a:ext cx="757964" cy="101431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9F96CB15-EDEE-4992-A303-7B12DC21576D}"/>
              </a:ext>
            </a:extLst>
          </p:cNvPr>
          <p:cNvSpPr/>
          <p:nvPr/>
        </p:nvSpPr>
        <p:spPr>
          <a:xfrm>
            <a:off x="3578891" y="877228"/>
            <a:ext cx="67801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○速度のグラフ（初期位相０）</a:t>
            </a:r>
            <a:endParaRPr lang="ja-JP" altLang="en-US" sz="2800" dirty="0"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17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5" grpId="0"/>
      <p:bldP spid="76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単振動の基本知識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9</a:t>
            </a:fld>
            <a:endParaRPr kumimoji="1" lang="ja-JP" altLang="en-US"/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4A7A6122-65DE-4F82-9428-C8EF7FE5D39F}"/>
              </a:ext>
            </a:extLst>
          </p:cNvPr>
          <p:cNvCxnSpPr/>
          <p:nvPr/>
        </p:nvCxnSpPr>
        <p:spPr>
          <a:xfrm>
            <a:off x="1115150" y="4022030"/>
            <a:ext cx="57606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楕円 46">
            <a:extLst>
              <a:ext uri="{FF2B5EF4-FFF2-40B4-BE49-F238E27FC236}">
                <a16:creationId xmlns:a16="http://schemas.microsoft.com/office/drawing/2014/main" id="{7233A852-A467-4C3C-85DB-F5BCA9BCE2DC}"/>
              </a:ext>
            </a:extLst>
          </p:cNvPr>
          <p:cNvSpPr/>
          <p:nvPr/>
        </p:nvSpPr>
        <p:spPr>
          <a:xfrm>
            <a:off x="1835230" y="2041810"/>
            <a:ext cx="3960440" cy="39604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A1A176EC-74C8-48AA-8D2E-1897A69FE245}"/>
              </a:ext>
            </a:extLst>
          </p:cNvPr>
          <p:cNvSpPr/>
          <p:nvPr/>
        </p:nvSpPr>
        <p:spPr>
          <a:xfrm flipH="1">
            <a:off x="5705341" y="394583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036653AC-B54F-42E0-B0C8-810CD5044165}"/>
              </a:ext>
            </a:extLst>
          </p:cNvPr>
          <p:cNvSpPr/>
          <p:nvPr/>
        </p:nvSpPr>
        <p:spPr>
          <a:xfrm flipH="1">
            <a:off x="4936351" y="2368305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AB42B85C-C29E-42D5-8871-78BADC0F18FD}"/>
              </a:ext>
            </a:extLst>
          </p:cNvPr>
          <p:cNvCxnSpPr/>
          <p:nvPr/>
        </p:nvCxnSpPr>
        <p:spPr>
          <a:xfrm>
            <a:off x="6875790" y="1895557"/>
            <a:ext cx="0" cy="2424659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楕円 50">
            <a:extLst>
              <a:ext uri="{FF2B5EF4-FFF2-40B4-BE49-F238E27FC236}">
                <a16:creationId xmlns:a16="http://schemas.microsoft.com/office/drawing/2014/main" id="{04392DA4-181A-423A-B672-53130764B344}"/>
              </a:ext>
            </a:extLst>
          </p:cNvPr>
          <p:cNvSpPr/>
          <p:nvPr/>
        </p:nvSpPr>
        <p:spPr>
          <a:xfrm flipH="1">
            <a:off x="3744027" y="1958135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9A3DE7B5-6308-4B8A-94FA-9BED93FA5D1D}"/>
              </a:ext>
            </a:extLst>
          </p:cNvPr>
          <p:cNvSpPr/>
          <p:nvPr/>
        </p:nvSpPr>
        <p:spPr>
          <a:xfrm flipH="1">
            <a:off x="2560087" y="2368305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8E41BA98-BFAB-4A60-81A2-A65175687821}"/>
              </a:ext>
            </a:extLst>
          </p:cNvPr>
          <p:cNvSpPr/>
          <p:nvPr/>
        </p:nvSpPr>
        <p:spPr>
          <a:xfrm flipH="1">
            <a:off x="1925537" y="3145582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15AC21E9-BCBA-490E-B533-2F4749B5D621}"/>
              </a:ext>
            </a:extLst>
          </p:cNvPr>
          <p:cNvSpPr/>
          <p:nvPr/>
        </p:nvSpPr>
        <p:spPr>
          <a:xfrm flipH="1">
            <a:off x="1773137" y="3937304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EE1DD9F9-5390-4A8C-AA5E-BE414B2C9B44}"/>
              </a:ext>
            </a:extLst>
          </p:cNvPr>
          <p:cNvSpPr/>
          <p:nvPr/>
        </p:nvSpPr>
        <p:spPr>
          <a:xfrm flipH="1">
            <a:off x="1925537" y="478354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E600933F-FE70-4559-829E-EC55EC7ADA51}"/>
              </a:ext>
            </a:extLst>
          </p:cNvPr>
          <p:cNvSpPr/>
          <p:nvPr/>
        </p:nvSpPr>
        <p:spPr>
          <a:xfrm flipH="1">
            <a:off x="2579683" y="5532113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8505F3DA-8FBD-4C39-93B5-318A598F6C33}"/>
              </a:ext>
            </a:extLst>
          </p:cNvPr>
          <p:cNvSpPr/>
          <p:nvPr/>
        </p:nvSpPr>
        <p:spPr>
          <a:xfrm flipH="1">
            <a:off x="3744027" y="592605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58" name="楕円 57">
            <a:extLst>
              <a:ext uri="{FF2B5EF4-FFF2-40B4-BE49-F238E27FC236}">
                <a16:creationId xmlns:a16="http://schemas.microsoft.com/office/drawing/2014/main" id="{F7B2EFC6-99F8-4DF9-89EB-CD33A7A1C1B2}"/>
              </a:ext>
            </a:extLst>
          </p:cNvPr>
          <p:cNvSpPr/>
          <p:nvPr/>
        </p:nvSpPr>
        <p:spPr>
          <a:xfrm flipH="1">
            <a:off x="4936351" y="5523356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59" name="楕円 58">
            <a:extLst>
              <a:ext uri="{FF2B5EF4-FFF2-40B4-BE49-F238E27FC236}">
                <a16:creationId xmlns:a16="http://schemas.microsoft.com/office/drawing/2014/main" id="{B366C288-0673-43D3-A2AF-8CA345DC4973}"/>
              </a:ext>
            </a:extLst>
          </p:cNvPr>
          <p:cNvSpPr/>
          <p:nvPr/>
        </p:nvSpPr>
        <p:spPr>
          <a:xfrm flipH="1">
            <a:off x="5521741" y="4791308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60" name="楕円 59">
            <a:extLst>
              <a:ext uri="{FF2B5EF4-FFF2-40B4-BE49-F238E27FC236}">
                <a16:creationId xmlns:a16="http://schemas.microsoft.com/office/drawing/2014/main" id="{B181CA83-7686-48E4-85EF-16C26289F62D}"/>
              </a:ext>
            </a:extLst>
          </p:cNvPr>
          <p:cNvSpPr/>
          <p:nvPr/>
        </p:nvSpPr>
        <p:spPr>
          <a:xfrm flipH="1">
            <a:off x="5705341" y="394583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E76700BC-F962-4BAE-B94F-89633AEF0700}"/>
              </a:ext>
            </a:extLst>
          </p:cNvPr>
          <p:cNvCxnSpPr>
            <a:cxnSpLocks/>
            <a:endCxn id="49" idx="5"/>
          </p:cNvCxnSpPr>
          <p:nvPr/>
        </p:nvCxnSpPr>
        <p:spPr>
          <a:xfrm flipV="1">
            <a:off x="3744027" y="2498387"/>
            <a:ext cx="1214642" cy="15013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楕円 61">
            <a:extLst>
              <a:ext uri="{FF2B5EF4-FFF2-40B4-BE49-F238E27FC236}">
                <a16:creationId xmlns:a16="http://schemas.microsoft.com/office/drawing/2014/main" id="{37E2292D-8E85-447A-8D12-889F5C0A1F74}"/>
              </a:ext>
            </a:extLst>
          </p:cNvPr>
          <p:cNvSpPr/>
          <p:nvPr/>
        </p:nvSpPr>
        <p:spPr>
          <a:xfrm flipH="1">
            <a:off x="6809474" y="2341912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E3FA3EE-A8E7-4306-9FE6-569FE1310B60}"/>
              </a:ext>
            </a:extLst>
          </p:cNvPr>
          <p:cNvSpPr txBox="1"/>
          <p:nvPr/>
        </p:nvSpPr>
        <p:spPr>
          <a:xfrm>
            <a:off x="4110514" y="3494041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ea typeface="HG丸ｺﾞｼｯｸM-PRO" panose="020F0600000000000000" pitchFamily="50" charset="-128"/>
              </a:rPr>
              <a:t>θ</a:t>
            </a:r>
            <a:endParaRPr lang="ja-JP" altLang="en-US" sz="3200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4ECC965D-7BFE-4B8D-9944-4E8BE98400AE}"/>
                  </a:ext>
                </a:extLst>
              </p:cNvPr>
              <p:cNvSpPr txBox="1"/>
              <p:nvPr/>
            </p:nvSpPr>
            <p:spPr>
              <a:xfrm>
                <a:off x="6768119" y="2197897"/>
                <a:ext cx="20712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3200" dirty="0">
                    <a:ea typeface="HG丸ｺﾞｼｯｸM-PRO" panose="020F0600000000000000" pitchFamily="50" charset="-128"/>
                  </a:rPr>
                  <a:t>加速度</a:t>
                </a:r>
                <a14:m>
                  <m:oMath xmlns:m="http://schemas.openxmlformats.org/officeDocument/2006/math">
                    <m:r>
                      <a:rPr lang="en-US" altLang="ja-JP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ja-JP" altLang="en-US" sz="32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4ECC965D-7BFE-4B8D-9944-4E8BE9840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119" y="2197897"/>
                <a:ext cx="2071257" cy="584775"/>
              </a:xfrm>
              <a:prstGeom prst="rect">
                <a:avLst/>
              </a:prstGeom>
              <a:blipFill>
                <a:blip r:embed="rId2"/>
                <a:stretch>
                  <a:fillRect t="-18947" b="-294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3EFE5CF7-CD5D-42E1-8CA0-ABDB94EAD23C}"/>
              </a:ext>
            </a:extLst>
          </p:cNvPr>
          <p:cNvCxnSpPr>
            <a:cxnSpLocks/>
          </p:cNvCxnSpPr>
          <p:nvPr/>
        </p:nvCxnSpPr>
        <p:spPr>
          <a:xfrm>
            <a:off x="5118627" y="2413920"/>
            <a:ext cx="1680197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D6D7B018-6657-4747-9B78-B0E3920EA32D}"/>
              </a:ext>
            </a:extLst>
          </p:cNvPr>
          <p:cNvCxnSpPr>
            <a:cxnSpLocks/>
          </p:cNvCxnSpPr>
          <p:nvPr/>
        </p:nvCxnSpPr>
        <p:spPr>
          <a:xfrm flipH="1">
            <a:off x="5008875" y="2557936"/>
            <a:ext cx="1" cy="144016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弧 66">
            <a:extLst>
              <a:ext uri="{FF2B5EF4-FFF2-40B4-BE49-F238E27FC236}">
                <a16:creationId xmlns:a16="http://schemas.microsoft.com/office/drawing/2014/main" id="{F2682B9D-2FA1-43B0-9FDC-82B9BFC83A13}"/>
              </a:ext>
            </a:extLst>
          </p:cNvPr>
          <p:cNvSpPr/>
          <p:nvPr/>
        </p:nvSpPr>
        <p:spPr>
          <a:xfrm>
            <a:off x="3606459" y="3638057"/>
            <a:ext cx="533987" cy="664299"/>
          </a:xfrm>
          <a:prstGeom prst="arc">
            <a:avLst>
              <a:gd name="adj1" fmla="val 17619661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正方形/長方形 67">
                <a:extLst>
                  <a:ext uri="{FF2B5EF4-FFF2-40B4-BE49-F238E27FC236}">
                    <a16:creationId xmlns:a16="http://schemas.microsoft.com/office/drawing/2014/main" id="{1A2B3923-C67D-440B-A276-E339C8A3532F}"/>
                  </a:ext>
                </a:extLst>
              </p:cNvPr>
              <p:cNvSpPr/>
              <p:nvPr/>
            </p:nvSpPr>
            <p:spPr>
              <a:xfrm>
                <a:off x="1112827" y="854701"/>
                <a:ext cx="19948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32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[</a:t>
                </a:r>
                <a:r>
                  <a:rPr lang="ja-JP" altLang="en-US" sz="32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加速度</a:t>
                </a:r>
                <a14:m>
                  <m:oMath xmlns:m="http://schemas.openxmlformats.org/officeDocument/2006/math">
                    <m:r>
                      <a:rPr lang="en-US" altLang="ja-JP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ja-JP" sz="32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]</a:t>
                </a:r>
                <a:endParaRPr lang="ja-JP" altLang="en-US" sz="32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8" name="正方形/長方形 67">
                <a:extLst>
                  <a:ext uri="{FF2B5EF4-FFF2-40B4-BE49-F238E27FC236}">
                    <a16:creationId xmlns:a16="http://schemas.microsoft.com/office/drawing/2014/main" id="{1A2B3923-C67D-440B-A276-E339C8A353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27" y="854701"/>
                <a:ext cx="1994841" cy="584775"/>
              </a:xfrm>
              <a:prstGeom prst="rect">
                <a:avLst/>
              </a:prstGeom>
              <a:blipFill>
                <a:blip r:embed="rId3"/>
                <a:stretch>
                  <a:fillRect l="-7951" t="-18750" r="-7339" b="-281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正方形/長方形 68">
                <a:extLst>
                  <a:ext uri="{FF2B5EF4-FFF2-40B4-BE49-F238E27FC236}">
                    <a16:creationId xmlns:a16="http://schemas.microsoft.com/office/drawing/2014/main" id="{00B71B04-67C2-4A35-9AF4-B752DF2CD106}"/>
                  </a:ext>
                </a:extLst>
              </p:cNvPr>
              <p:cNvSpPr/>
              <p:nvPr/>
            </p:nvSpPr>
            <p:spPr>
              <a:xfrm>
                <a:off x="6968214" y="3929519"/>
                <a:ext cx="1455142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ja-JP" sz="5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54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9" name="正方形/長方形 68">
                <a:extLst>
                  <a:ext uri="{FF2B5EF4-FFF2-40B4-BE49-F238E27FC236}">
                    <a16:creationId xmlns:a16="http://schemas.microsoft.com/office/drawing/2014/main" id="{00B71B04-67C2-4A35-9AF4-B752DF2CD1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214" y="3929519"/>
                <a:ext cx="1455142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正方形/長方形 69">
                <a:extLst>
                  <a:ext uri="{FF2B5EF4-FFF2-40B4-BE49-F238E27FC236}">
                    <a16:creationId xmlns:a16="http://schemas.microsoft.com/office/drawing/2014/main" id="{421112BB-F03D-4776-931A-F3C861BD499C}"/>
                  </a:ext>
                </a:extLst>
              </p:cNvPr>
              <p:cNvSpPr/>
              <p:nvPr/>
            </p:nvSpPr>
            <p:spPr>
              <a:xfrm>
                <a:off x="8896461" y="3905302"/>
                <a:ext cx="297267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ja-JP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ja-JP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ja-JP" altLang="en-US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ja-JP" altLang="en-US" sz="54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0" name="正方形/長方形 69">
                <a:extLst>
                  <a:ext uri="{FF2B5EF4-FFF2-40B4-BE49-F238E27FC236}">
                    <a16:creationId xmlns:a16="http://schemas.microsoft.com/office/drawing/2014/main" id="{421112BB-F03D-4776-931A-F3C861BD49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461" y="3905302"/>
                <a:ext cx="2972673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11B6D9A9-C5C4-4F15-80B8-2D5AA535F761}"/>
                  </a:ext>
                </a:extLst>
              </p:cNvPr>
              <p:cNvSpPr/>
              <p:nvPr/>
            </p:nvSpPr>
            <p:spPr>
              <a:xfrm>
                <a:off x="7574912" y="4624913"/>
                <a:ext cx="458196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ja-JP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ja-JP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ja-JP" altLang="en-US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ja-JP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sz="54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11B6D9A9-C5C4-4F15-80B8-2D5AA535F7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912" y="4624913"/>
                <a:ext cx="4581960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1FB0DD61-C514-4C6B-A286-4597E352A529}"/>
              </a:ext>
            </a:extLst>
          </p:cNvPr>
          <p:cNvCxnSpPr>
            <a:cxnSpLocks/>
          </p:cNvCxnSpPr>
          <p:nvPr/>
        </p:nvCxnSpPr>
        <p:spPr>
          <a:xfrm flipV="1">
            <a:off x="4182522" y="2485930"/>
            <a:ext cx="798574" cy="936103"/>
          </a:xfrm>
          <a:prstGeom prst="line">
            <a:avLst/>
          </a:prstGeom>
          <a:ln w="57150">
            <a:solidFill>
              <a:srgbClr val="FF0000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9217B0AC-FD12-40F2-A3E9-4E04D4E388C2}"/>
              </a:ext>
            </a:extLst>
          </p:cNvPr>
          <p:cNvCxnSpPr>
            <a:cxnSpLocks/>
          </p:cNvCxnSpPr>
          <p:nvPr/>
        </p:nvCxnSpPr>
        <p:spPr>
          <a:xfrm flipV="1">
            <a:off x="6875790" y="2484698"/>
            <a:ext cx="0" cy="937334"/>
          </a:xfrm>
          <a:prstGeom prst="line">
            <a:avLst/>
          </a:prstGeom>
          <a:ln w="57150">
            <a:solidFill>
              <a:srgbClr val="00B050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右矢印 33">
            <a:extLst>
              <a:ext uri="{FF2B5EF4-FFF2-40B4-BE49-F238E27FC236}">
                <a16:creationId xmlns:a16="http://schemas.microsoft.com/office/drawing/2014/main" id="{E7AA772E-410C-429C-8964-080EC6C294B9}"/>
              </a:ext>
            </a:extLst>
          </p:cNvPr>
          <p:cNvSpPr/>
          <p:nvPr/>
        </p:nvSpPr>
        <p:spPr>
          <a:xfrm>
            <a:off x="1350749" y="1840728"/>
            <a:ext cx="1149576" cy="23051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1FE9B54E-2D04-4A92-97C0-B58839DBFFAA}"/>
              </a:ext>
            </a:extLst>
          </p:cNvPr>
          <p:cNvSpPr/>
          <p:nvPr/>
        </p:nvSpPr>
        <p:spPr>
          <a:xfrm>
            <a:off x="3241356" y="836928"/>
            <a:ext cx="58753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ea typeface="HG丸ｺﾞｼｯｸM-PRO" panose="020F0600000000000000" pitchFamily="50" charset="-128"/>
              </a:rPr>
              <a:t>単振動の加速度も射影で考える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70F481B5-FB4E-41F5-B131-E77DDFA72853}"/>
                  </a:ext>
                </a:extLst>
              </p:cNvPr>
              <p:cNvSpPr txBox="1"/>
              <p:nvPr/>
            </p:nvSpPr>
            <p:spPr>
              <a:xfrm>
                <a:off x="3102403" y="2197896"/>
                <a:ext cx="168870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3200" dirty="0">
                    <a:solidFill>
                      <a:srgbClr val="FF0000"/>
                    </a:solidFill>
                    <a:ea typeface="HG丸ｺﾞｼｯｸM-PRO" panose="020F0600000000000000" pitchFamily="50" charset="-128"/>
                  </a:rPr>
                  <a:t>加速度</a:t>
                </a:r>
                <a14:m>
                  <m:oMath xmlns:m="http://schemas.openxmlformats.org/officeDocument/2006/math">
                    <m:r>
                      <a:rPr lang="en-US" altLang="ja-JP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altLang="ja-JP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en-US" sz="3200" dirty="0">
                  <a:solidFill>
                    <a:srgbClr val="FF0000"/>
                  </a:solidFill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70F481B5-FB4E-41F5-B131-E77DDFA72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403" y="2197896"/>
                <a:ext cx="1688709" cy="1077218"/>
              </a:xfrm>
              <a:prstGeom prst="rect">
                <a:avLst/>
              </a:prstGeom>
              <a:blipFill>
                <a:blip r:embed="rId7"/>
                <a:stretch>
                  <a:fillRect l="-1083" t="-7386" r="-7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3FC951A3-57FD-4586-B828-403C08E44656}"/>
              </a:ext>
            </a:extLst>
          </p:cNvPr>
          <p:cNvCxnSpPr>
            <a:cxnSpLocks/>
          </p:cNvCxnSpPr>
          <p:nvPr/>
        </p:nvCxnSpPr>
        <p:spPr>
          <a:xfrm>
            <a:off x="4182522" y="3422032"/>
            <a:ext cx="266429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8A0EECD9-B20C-45A5-A7A9-5C9E3D18F6F2}"/>
              </a:ext>
            </a:extLst>
          </p:cNvPr>
          <p:cNvSpPr txBox="1"/>
          <p:nvPr/>
        </p:nvSpPr>
        <p:spPr>
          <a:xfrm>
            <a:off x="4398546" y="298998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ea typeface="HG丸ｺﾞｼｯｸM-PRO" panose="020F0600000000000000" pitchFamily="50" charset="-128"/>
              </a:rPr>
              <a:t>θ</a:t>
            </a:r>
            <a:endParaRPr lang="ja-JP" altLang="en-US" sz="2400" dirty="0">
              <a:ea typeface="HG丸ｺﾞｼｯｸM-PRO" panose="020F0600000000000000" pitchFamily="50" charset="-128"/>
            </a:endParaRPr>
          </a:p>
        </p:txBody>
      </p:sp>
      <p:sp>
        <p:nvSpPr>
          <p:cNvPr id="79" name="円弧 78">
            <a:extLst>
              <a:ext uri="{FF2B5EF4-FFF2-40B4-BE49-F238E27FC236}">
                <a16:creationId xmlns:a16="http://schemas.microsoft.com/office/drawing/2014/main" id="{79C5579C-8174-412B-875E-78429CFDA0BA}"/>
              </a:ext>
            </a:extLst>
          </p:cNvPr>
          <p:cNvSpPr/>
          <p:nvPr/>
        </p:nvSpPr>
        <p:spPr>
          <a:xfrm>
            <a:off x="3966499" y="3061993"/>
            <a:ext cx="533987" cy="664299"/>
          </a:xfrm>
          <a:prstGeom prst="arc">
            <a:avLst>
              <a:gd name="adj1" fmla="val 18841881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正方形/長方形 79">
                <a:extLst>
                  <a:ext uri="{FF2B5EF4-FFF2-40B4-BE49-F238E27FC236}">
                    <a16:creationId xmlns:a16="http://schemas.microsoft.com/office/drawing/2014/main" id="{10259BAB-5C12-4244-A697-019BFF69E1C1}"/>
                  </a:ext>
                </a:extLst>
              </p:cNvPr>
              <p:cNvSpPr/>
              <p:nvPr/>
            </p:nvSpPr>
            <p:spPr>
              <a:xfrm>
                <a:off x="8304891" y="3867978"/>
                <a:ext cx="85953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ja-JP" altLang="en-US" sz="54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0" name="正方形/長方形 79">
                <a:extLst>
                  <a:ext uri="{FF2B5EF4-FFF2-40B4-BE49-F238E27FC236}">
                    <a16:creationId xmlns:a16="http://schemas.microsoft.com/office/drawing/2014/main" id="{10259BAB-5C12-4244-A697-019BFF69E1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891" y="3867978"/>
                <a:ext cx="859530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正方形/長方形 80">
                <a:extLst>
                  <a:ext uri="{FF2B5EF4-FFF2-40B4-BE49-F238E27FC236}">
                    <a16:creationId xmlns:a16="http://schemas.microsoft.com/office/drawing/2014/main" id="{78B7BEF5-DEC9-4968-A1BB-D94CF1FA21BD}"/>
                  </a:ext>
                </a:extLst>
              </p:cNvPr>
              <p:cNvSpPr/>
              <p:nvPr/>
            </p:nvSpPr>
            <p:spPr>
              <a:xfrm>
                <a:off x="7586593" y="5417056"/>
                <a:ext cx="279672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ja-JP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sz="5400" dirty="0"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1" name="正方形/長方形 80">
                <a:extLst>
                  <a:ext uri="{FF2B5EF4-FFF2-40B4-BE49-F238E27FC236}">
                    <a16:creationId xmlns:a16="http://schemas.microsoft.com/office/drawing/2014/main" id="{78B7BEF5-DEC9-4968-A1BB-D94CF1FA21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593" y="5417056"/>
                <a:ext cx="2796728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4A85ECE1-3F33-49F5-8748-BBC31515E206}"/>
              </a:ext>
            </a:extLst>
          </p:cNvPr>
          <p:cNvCxnSpPr>
            <a:cxnSpLocks/>
          </p:cNvCxnSpPr>
          <p:nvPr/>
        </p:nvCxnSpPr>
        <p:spPr>
          <a:xfrm flipV="1">
            <a:off x="6872722" y="2485928"/>
            <a:ext cx="0" cy="937334"/>
          </a:xfrm>
          <a:prstGeom prst="line">
            <a:avLst/>
          </a:prstGeom>
          <a:ln w="57150">
            <a:solidFill>
              <a:srgbClr val="00B050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83D1D184-52AF-41CA-8B03-7C3F21DAA29C}"/>
              </a:ext>
            </a:extLst>
          </p:cNvPr>
          <p:cNvSpPr txBox="1"/>
          <p:nvPr/>
        </p:nvSpPr>
        <p:spPr>
          <a:xfrm>
            <a:off x="6168385" y="152182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ea typeface="HG丸ｺﾞｼｯｸM-PRO" panose="020F0600000000000000" pitchFamily="50" charset="-128"/>
              </a:rPr>
              <a:t>正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4AFAB629-C1C4-4943-9159-356A94DA2241}"/>
              </a:ext>
            </a:extLst>
          </p:cNvPr>
          <p:cNvSpPr txBox="1"/>
          <p:nvPr/>
        </p:nvSpPr>
        <p:spPr>
          <a:xfrm>
            <a:off x="7893839" y="3643401"/>
            <a:ext cx="207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図では下向き</a:t>
            </a:r>
          </a:p>
        </p:txBody>
      </p:sp>
    </p:spTree>
    <p:extLst>
      <p:ext uri="{BB962C8B-B14F-4D97-AF65-F5344CB8AC3E}">
        <p14:creationId xmlns:p14="http://schemas.microsoft.com/office/powerpoint/2010/main" val="182435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-0.15312 -0.002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6" grpId="0"/>
      <p:bldP spid="78" grpId="0"/>
      <p:bldP spid="79" grpId="0" animBg="1"/>
      <p:bldP spid="80" grpId="0"/>
      <p:bldP spid="81" grpId="0"/>
      <p:bldP spid="86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14146</TotalTime>
  <Words>2484</Words>
  <Application>Microsoft Office PowerPoint</Application>
  <PresentationFormat>ワイド画面</PresentationFormat>
  <Paragraphs>651</Paragraphs>
  <Slides>41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6" baseType="lpstr">
      <vt:lpstr>HG丸ｺﾞｼｯｸM-PRO</vt:lpstr>
      <vt:lpstr>Arial</vt:lpstr>
      <vt:lpstr>Calibri</vt:lpstr>
      <vt:lpstr>Cambria Math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chuto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高校２年・中等５年　内③等Ｒ 4/12　＃１</dc:title>
  <dc:creator>佐藤衆</dc:creator>
  <cp:lastModifiedBy>衆 佐藤</cp:lastModifiedBy>
  <cp:revision>415</cp:revision>
  <dcterms:created xsi:type="dcterms:W3CDTF">2016-04-11T21:52:49Z</dcterms:created>
  <dcterms:modified xsi:type="dcterms:W3CDTF">2020-05-12T09:59:25Z</dcterms:modified>
</cp:coreProperties>
</file>