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649" r:id="rId2"/>
    <p:sldId id="650" r:id="rId3"/>
    <p:sldId id="651" r:id="rId4"/>
    <p:sldId id="652" r:id="rId5"/>
    <p:sldId id="653" r:id="rId6"/>
    <p:sldId id="654" r:id="rId7"/>
    <p:sldId id="655" r:id="rId8"/>
    <p:sldId id="656" r:id="rId9"/>
    <p:sldId id="661" r:id="rId10"/>
    <p:sldId id="658" r:id="rId11"/>
    <p:sldId id="659" r:id="rId12"/>
    <p:sldId id="662" r:id="rId13"/>
    <p:sldId id="660" r:id="rId14"/>
    <p:sldId id="663" r:id="rId15"/>
    <p:sldId id="664" r:id="rId16"/>
    <p:sldId id="665" r:id="rId17"/>
  </p:sldIdLst>
  <p:sldSz cx="12192000" cy="6858000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18" autoAdjust="0"/>
    <p:restoredTop sz="96395" autoAdjust="0"/>
  </p:normalViewPr>
  <p:slideViewPr>
    <p:cSldViewPr snapToGrid="0">
      <p:cViewPr varScale="1">
        <p:scale>
          <a:sx n="86" d="100"/>
          <a:sy n="86" d="100"/>
        </p:scale>
        <p:origin x="104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54D8B-456E-4723-82AA-C07A91E1BBE1}" type="datetimeFigureOut">
              <a:rPr kumimoji="1" lang="ja-JP" altLang="en-US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2020/6/2</a:t>
            </a:fld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A3328-9C45-4941-AA9F-63927596D661}" type="slidenum">
              <a:rPr kumimoji="1" lang="ja-JP" altLang="en-US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‹#›</a:t>
            </a:fld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3366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fld id="{EDAC2477-B17D-4EF9-A3ED-97CD16F92059}" type="datetimeFigureOut">
              <a:rPr lang="ja-JP" altLang="en-US" smtClean="0"/>
              <a:pPr/>
              <a:t>2020/6/2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841375"/>
            <a:ext cx="4041775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5" y="3241675"/>
            <a:ext cx="7893050" cy="2652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fld id="{DA407106-1FF4-4D2F-83F9-441DC7DC38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1383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2B680-82BB-4ABA-B7EB-311C640C3397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FB41-3ECA-4A9B-8AF2-C76E0094E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128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2B680-82BB-4ABA-B7EB-311C640C3397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FB41-3ECA-4A9B-8AF2-C76E0094E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931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2B680-82BB-4ABA-B7EB-311C640C3397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FB41-3ECA-4A9B-8AF2-C76E0094E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788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9984AF-0968-44FC-B4CF-47A8C3788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479-48BA-4BD1-8423-D29BB38E3537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36BCBD-33C1-4A68-8153-BD7A72C60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B4145A-F002-494A-82D5-22D5CA3AA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4176231A-5CF9-46F8-BE9A-984F78F5BFB6}"/>
              </a:ext>
            </a:extLst>
          </p:cNvPr>
          <p:cNvCxnSpPr>
            <a:cxnSpLocks/>
          </p:cNvCxnSpPr>
          <p:nvPr userDrawn="1"/>
        </p:nvCxnSpPr>
        <p:spPr>
          <a:xfrm>
            <a:off x="40638" y="668352"/>
            <a:ext cx="1211072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36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2B680-82BB-4ABA-B7EB-311C640C3397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FB41-3ECA-4A9B-8AF2-C76E0094E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43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2B680-82BB-4ABA-B7EB-311C640C3397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FB41-3ECA-4A9B-8AF2-C76E0094E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269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2B680-82BB-4ABA-B7EB-311C640C3397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FB41-3ECA-4A9B-8AF2-C76E0094E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14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2B680-82BB-4ABA-B7EB-311C640C3397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FB41-3ECA-4A9B-8AF2-C76E0094E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08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2B680-82BB-4ABA-B7EB-311C640C3397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FB41-3ECA-4A9B-8AF2-C76E0094E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213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2B680-82BB-4ABA-B7EB-311C640C3397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FB41-3ECA-4A9B-8AF2-C76E0094E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22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2B680-82BB-4ABA-B7EB-311C640C3397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FB41-3ECA-4A9B-8AF2-C76E0094E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995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2B680-82BB-4ABA-B7EB-311C640C3397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FB41-3ECA-4A9B-8AF2-C76E0094E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018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fld id="{04B2B680-82BB-4ABA-B7EB-311C640C3397}" type="datetimeFigureOut">
              <a:rPr lang="ja-JP" altLang="en-US" smtClean="0"/>
              <a:pPr/>
              <a:t>2020/6/2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fld id="{AFD0FB41-3ECA-4A9B-8AF2-C76E0094EC6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5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5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Relationship Id="rId14" Type="http://schemas.openxmlformats.org/officeDocument/2006/relationships/image" Target="../media/image5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74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70.png"/><Relationship Id="rId12" Type="http://schemas.openxmlformats.org/officeDocument/2006/relationships/image" Target="../media/image1.emf"/><Relationship Id="rId17" Type="http://schemas.openxmlformats.org/officeDocument/2006/relationships/image" Target="../media/image78.png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77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69.png"/><Relationship Id="rId11" Type="http://schemas.openxmlformats.org/officeDocument/2006/relationships/oleObject" Target="../embeddings/oleObject1.bin"/><Relationship Id="rId5" Type="http://schemas.openxmlformats.org/officeDocument/2006/relationships/oleObject" Target="../embeddings/oleObject3.bin"/><Relationship Id="rId15" Type="http://schemas.openxmlformats.org/officeDocument/2006/relationships/image" Target="../media/image76.png"/><Relationship Id="rId10" Type="http://schemas.openxmlformats.org/officeDocument/2006/relationships/image" Target="../media/image73.png"/><Relationship Id="rId4" Type="http://schemas.openxmlformats.org/officeDocument/2006/relationships/image" Target="../media/image2.emf"/><Relationship Id="rId9" Type="http://schemas.openxmlformats.org/officeDocument/2006/relationships/image" Target="../media/image72.png"/><Relationship Id="rId14" Type="http://schemas.openxmlformats.org/officeDocument/2006/relationships/image" Target="../media/image7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13" Type="http://schemas.openxmlformats.org/officeDocument/2006/relationships/image" Target="../media/image87.png"/><Relationship Id="rId3" Type="http://schemas.openxmlformats.org/officeDocument/2006/relationships/image" Target="../media/image79.png"/><Relationship Id="rId7" Type="http://schemas.openxmlformats.org/officeDocument/2006/relationships/image" Target="../media/image81.png"/><Relationship Id="rId12" Type="http://schemas.openxmlformats.org/officeDocument/2006/relationships/image" Target="../media/image86.png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90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11" Type="http://schemas.openxmlformats.org/officeDocument/2006/relationships/image" Target="../media/image85.png"/><Relationship Id="rId5" Type="http://schemas.openxmlformats.org/officeDocument/2006/relationships/oleObject" Target="../embeddings/oleObject1.bin"/><Relationship Id="rId15" Type="http://schemas.openxmlformats.org/officeDocument/2006/relationships/image" Target="../media/image89.png"/><Relationship Id="rId10" Type="http://schemas.openxmlformats.org/officeDocument/2006/relationships/image" Target="../media/image84.png"/><Relationship Id="rId4" Type="http://schemas.openxmlformats.org/officeDocument/2006/relationships/image" Target="../media/image80.png"/><Relationship Id="rId9" Type="http://schemas.openxmlformats.org/officeDocument/2006/relationships/image" Target="../media/image83.png"/><Relationship Id="rId14" Type="http://schemas.openxmlformats.org/officeDocument/2006/relationships/image" Target="../media/image8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5.png"/><Relationship Id="rId5" Type="http://schemas.openxmlformats.org/officeDocument/2006/relationships/image" Target="../media/image94.png"/><Relationship Id="rId4" Type="http://schemas.openxmlformats.org/officeDocument/2006/relationships/image" Target="../media/image9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13" Type="http://schemas.openxmlformats.org/officeDocument/2006/relationships/image" Target="../media/image107.png"/><Relationship Id="rId3" Type="http://schemas.openxmlformats.org/officeDocument/2006/relationships/image" Target="../media/image97.png"/><Relationship Id="rId7" Type="http://schemas.openxmlformats.org/officeDocument/2006/relationships/image" Target="../media/image101.png"/><Relationship Id="rId12" Type="http://schemas.openxmlformats.org/officeDocument/2006/relationships/image" Target="../media/image106.png"/><Relationship Id="rId17" Type="http://schemas.openxmlformats.org/officeDocument/2006/relationships/image" Target="../media/image111.png"/><Relationship Id="rId2" Type="http://schemas.openxmlformats.org/officeDocument/2006/relationships/image" Target="../media/image96.png"/><Relationship Id="rId16" Type="http://schemas.openxmlformats.org/officeDocument/2006/relationships/image" Target="../media/image11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0.png"/><Relationship Id="rId11" Type="http://schemas.openxmlformats.org/officeDocument/2006/relationships/image" Target="../media/image105.png"/><Relationship Id="rId5" Type="http://schemas.openxmlformats.org/officeDocument/2006/relationships/image" Target="../media/image99.png"/><Relationship Id="rId15" Type="http://schemas.openxmlformats.org/officeDocument/2006/relationships/image" Target="../media/image109.png"/><Relationship Id="rId10" Type="http://schemas.openxmlformats.org/officeDocument/2006/relationships/image" Target="../media/image104.png"/><Relationship Id="rId4" Type="http://schemas.openxmlformats.org/officeDocument/2006/relationships/image" Target="../media/image98.png"/><Relationship Id="rId9" Type="http://schemas.openxmlformats.org/officeDocument/2006/relationships/image" Target="../media/image103.png"/><Relationship Id="rId14" Type="http://schemas.openxmlformats.org/officeDocument/2006/relationships/image" Target="../media/image10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９．原子核の発見と原子モデル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6FC6B9B-0504-4729-AA9D-AA6734F6562E}"/>
              </a:ext>
            </a:extLst>
          </p:cNvPr>
          <p:cNvSpPr/>
          <p:nvPr/>
        </p:nvSpPr>
        <p:spPr>
          <a:xfrm>
            <a:off x="367524" y="1695382"/>
            <a:ext cx="83549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Ｊ．Ｊ．トムソンの原子モデル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1904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</a:p>
          <a:p>
            <a:pPr algn="just"/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原子の内部に電子がいくつかの同心円状に並んでいるモデル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1EDE832-12DF-4820-980C-A398117FDEBA}"/>
              </a:ext>
            </a:extLst>
          </p:cNvPr>
          <p:cNvSpPr/>
          <p:nvPr/>
        </p:nvSpPr>
        <p:spPr>
          <a:xfrm>
            <a:off x="430540" y="4217144"/>
            <a:ext cx="85420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①（　　　　　）の原子モデル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 ・ 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1904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endParaRPr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土星の輪のように電子が等間隔に並んで回っているモデル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550CFA4-2868-449C-B8BD-E9434EA2AC6D}"/>
              </a:ext>
            </a:extLst>
          </p:cNvPr>
          <p:cNvSpPr/>
          <p:nvPr/>
        </p:nvSpPr>
        <p:spPr>
          <a:xfrm>
            <a:off x="1250224" y="4228539"/>
            <a:ext cx="2236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長岡半太郎</a:t>
            </a:r>
            <a:endParaRPr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BE6C984E-D091-42AD-BD25-0084E984407D}"/>
              </a:ext>
            </a:extLst>
          </p:cNvPr>
          <p:cNvSpPr/>
          <p:nvPr/>
        </p:nvSpPr>
        <p:spPr>
          <a:xfrm>
            <a:off x="9600364" y="1308214"/>
            <a:ext cx="2320621" cy="2320621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B3E07564-0849-4329-B7BB-84CEE129845E}"/>
              </a:ext>
            </a:extLst>
          </p:cNvPr>
          <p:cNvGrpSpPr/>
          <p:nvPr/>
        </p:nvGrpSpPr>
        <p:grpSpPr>
          <a:xfrm>
            <a:off x="9771136" y="1484289"/>
            <a:ext cx="1996021" cy="1950867"/>
            <a:chOff x="9771136" y="1484289"/>
            <a:chExt cx="1996021" cy="1950867"/>
          </a:xfrm>
        </p:grpSpPr>
        <p:sp>
          <p:nvSpPr>
            <p:cNvPr id="17" name="楕円 16">
              <a:extLst>
                <a:ext uri="{FF2B5EF4-FFF2-40B4-BE49-F238E27FC236}">
                  <a16:creationId xmlns:a16="http://schemas.microsoft.com/office/drawing/2014/main" id="{8904342B-2209-4C58-9DC4-D4919DC86F9E}"/>
                </a:ext>
              </a:extLst>
            </p:cNvPr>
            <p:cNvSpPr/>
            <p:nvPr/>
          </p:nvSpPr>
          <p:spPr>
            <a:xfrm>
              <a:off x="10483318" y="2191168"/>
              <a:ext cx="554712" cy="55471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84718FCA-D374-4C2C-9D8E-B34D1EF59230}"/>
                </a:ext>
              </a:extLst>
            </p:cNvPr>
            <p:cNvSpPr/>
            <p:nvPr/>
          </p:nvSpPr>
          <p:spPr>
            <a:xfrm>
              <a:off x="10673205" y="2103699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0" name="楕円 19">
              <a:extLst>
                <a:ext uri="{FF2B5EF4-FFF2-40B4-BE49-F238E27FC236}">
                  <a16:creationId xmlns:a16="http://schemas.microsoft.com/office/drawing/2014/main" id="{387D6999-9736-4414-9B27-21EF7149E386}"/>
                </a:ext>
              </a:extLst>
            </p:cNvPr>
            <p:cNvSpPr/>
            <p:nvPr/>
          </p:nvSpPr>
          <p:spPr>
            <a:xfrm>
              <a:off x="10406596" y="2381055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1" name="楕円 20">
              <a:extLst>
                <a:ext uri="{FF2B5EF4-FFF2-40B4-BE49-F238E27FC236}">
                  <a16:creationId xmlns:a16="http://schemas.microsoft.com/office/drawing/2014/main" id="{C59A2228-D459-4A94-8D08-29C7870AE032}"/>
                </a:ext>
              </a:extLst>
            </p:cNvPr>
            <p:cNvSpPr/>
            <p:nvPr/>
          </p:nvSpPr>
          <p:spPr>
            <a:xfrm>
              <a:off x="10690249" y="2632645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2" name="楕円 21">
              <a:extLst>
                <a:ext uri="{FF2B5EF4-FFF2-40B4-BE49-F238E27FC236}">
                  <a16:creationId xmlns:a16="http://schemas.microsoft.com/office/drawing/2014/main" id="{924DDC98-99DF-41C1-9399-670346C93BF6}"/>
                </a:ext>
              </a:extLst>
            </p:cNvPr>
            <p:cNvSpPr/>
            <p:nvPr/>
          </p:nvSpPr>
          <p:spPr>
            <a:xfrm>
              <a:off x="10950561" y="2381055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3" name="楕円 22">
              <a:extLst>
                <a:ext uri="{FF2B5EF4-FFF2-40B4-BE49-F238E27FC236}">
                  <a16:creationId xmlns:a16="http://schemas.microsoft.com/office/drawing/2014/main" id="{E9D9F9CD-69DD-4AB5-A043-869B01FBEBFB}"/>
                </a:ext>
              </a:extLst>
            </p:cNvPr>
            <p:cNvSpPr/>
            <p:nvPr/>
          </p:nvSpPr>
          <p:spPr>
            <a:xfrm>
              <a:off x="10142737" y="1850587"/>
              <a:ext cx="1235875" cy="123587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4" name="楕円 23">
              <a:extLst>
                <a:ext uri="{FF2B5EF4-FFF2-40B4-BE49-F238E27FC236}">
                  <a16:creationId xmlns:a16="http://schemas.microsoft.com/office/drawing/2014/main" id="{293D0D56-6EF5-43D1-B9E7-C9861C588928}"/>
                </a:ext>
              </a:extLst>
            </p:cNvPr>
            <p:cNvSpPr/>
            <p:nvPr/>
          </p:nvSpPr>
          <p:spPr>
            <a:xfrm>
              <a:off x="9866594" y="1574444"/>
              <a:ext cx="1788160" cy="1788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5" name="楕円 24">
              <a:extLst>
                <a:ext uri="{FF2B5EF4-FFF2-40B4-BE49-F238E27FC236}">
                  <a16:creationId xmlns:a16="http://schemas.microsoft.com/office/drawing/2014/main" id="{DB0E7D63-D533-4023-ACE2-181A0D019F26}"/>
                </a:ext>
              </a:extLst>
            </p:cNvPr>
            <p:cNvSpPr/>
            <p:nvPr/>
          </p:nvSpPr>
          <p:spPr>
            <a:xfrm>
              <a:off x="10671992" y="1752769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6" name="楕円 25">
              <a:extLst>
                <a:ext uri="{FF2B5EF4-FFF2-40B4-BE49-F238E27FC236}">
                  <a16:creationId xmlns:a16="http://schemas.microsoft.com/office/drawing/2014/main" id="{4243F3C5-BBE0-469B-BCA8-A08B0626BD98}"/>
                </a:ext>
              </a:extLst>
            </p:cNvPr>
            <p:cNvSpPr/>
            <p:nvPr/>
          </p:nvSpPr>
          <p:spPr>
            <a:xfrm>
              <a:off x="10689036" y="2996306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7" name="楕円 26">
              <a:extLst>
                <a:ext uri="{FF2B5EF4-FFF2-40B4-BE49-F238E27FC236}">
                  <a16:creationId xmlns:a16="http://schemas.microsoft.com/office/drawing/2014/main" id="{5058F02F-AC48-48F5-AB11-FD1A6C940B16}"/>
                </a:ext>
              </a:extLst>
            </p:cNvPr>
            <p:cNvSpPr/>
            <p:nvPr/>
          </p:nvSpPr>
          <p:spPr>
            <a:xfrm>
              <a:off x="10671992" y="1484289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8" name="楕円 27">
              <a:extLst>
                <a:ext uri="{FF2B5EF4-FFF2-40B4-BE49-F238E27FC236}">
                  <a16:creationId xmlns:a16="http://schemas.microsoft.com/office/drawing/2014/main" id="{43CE2A7E-03EA-471D-AB77-CDDD3E835067}"/>
                </a:ext>
              </a:extLst>
            </p:cNvPr>
            <p:cNvSpPr/>
            <p:nvPr/>
          </p:nvSpPr>
          <p:spPr>
            <a:xfrm>
              <a:off x="10689036" y="3260218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9" name="楕円 28">
              <a:extLst>
                <a:ext uri="{FF2B5EF4-FFF2-40B4-BE49-F238E27FC236}">
                  <a16:creationId xmlns:a16="http://schemas.microsoft.com/office/drawing/2014/main" id="{D5F9228A-554D-4CB8-B967-985E12A2098C}"/>
                </a:ext>
              </a:extLst>
            </p:cNvPr>
            <p:cNvSpPr/>
            <p:nvPr/>
          </p:nvSpPr>
          <p:spPr>
            <a:xfrm>
              <a:off x="10238985" y="1942723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0" name="楕円 29">
              <a:extLst>
                <a:ext uri="{FF2B5EF4-FFF2-40B4-BE49-F238E27FC236}">
                  <a16:creationId xmlns:a16="http://schemas.microsoft.com/office/drawing/2014/main" id="{9C343BF3-57EA-4C13-A305-55193162942F}"/>
                </a:ext>
              </a:extLst>
            </p:cNvPr>
            <p:cNvSpPr/>
            <p:nvPr/>
          </p:nvSpPr>
          <p:spPr>
            <a:xfrm>
              <a:off x="10235484" y="1591439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3067B0E9-0384-43DC-9D71-AFB5D7FBE34B}"/>
                </a:ext>
              </a:extLst>
            </p:cNvPr>
            <p:cNvSpPr/>
            <p:nvPr/>
          </p:nvSpPr>
          <p:spPr>
            <a:xfrm>
              <a:off x="9889788" y="1941928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255B9570-5667-4EC0-9E4B-C0B20B437460}"/>
                </a:ext>
              </a:extLst>
            </p:cNvPr>
            <p:cNvSpPr/>
            <p:nvPr/>
          </p:nvSpPr>
          <p:spPr>
            <a:xfrm>
              <a:off x="9771136" y="2381055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3" name="楕円 32">
              <a:extLst>
                <a:ext uri="{FF2B5EF4-FFF2-40B4-BE49-F238E27FC236}">
                  <a16:creationId xmlns:a16="http://schemas.microsoft.com/office/drawing/2014/main" id="{49B9BFDD-D365-414D-AFC6-6644D46B9C7B}"/>
                </a:ext>
              </a:extLst>
            </p:cNvPr>
            <p:cNvSpPr/>
            <p:nvPr/>
          </p:nvSpPr>
          <p:spPr>
            <a:xfrm>
              <a:off x="10088257" y="2381055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4" name="楕円 33">
              <a:extLst>
                <a:ext uri="{FF2B5EF4-FFF2-40B4-BE49-F238E27FC236}">
                  <a16:creationId xmlns:a16="http://schemas.microsoft.com/office/drawing/2014/main" id="{1C025DAC-A214-4015-BE5F-3A4222AED2C9}"/>
                </a:ext>
              </a:extLst>
            </p:cNvPr>
            <p:cNvSpPr/>
            <p:nvPr/>
          </p:nvSpPr>
          <p:spPr>
            <a:xfrm>
              <a:off x="10256480" y="2819387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5" name="楕円 34">
              <a:extLst>
                <a:ext uri="{FF2B5EF4-FFF2-40B4-BE49-F238E27FC236}">
                  <a16:creationId xmlns:a16="http://schemas.microsoft.com/office/drawing/2014/main" id="{FBCCA133-DBC5-4EB2-B1FE-DD4622703B22}"/>
                </a:ext>
              </a:extLst>
            </p:cNvPr>
            <p:cNvSpPr/>
            <p:nvPr/>
          </p:nvSpPr>
          <p:spPr>
            <a:xfrm>
              <a:off x="9889788" y="2802828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7" name="楕円 36">
              <a:extLst>
                <a:ext uri="{FF2B5EF4-FFF2-40B4-BE49-F238E27FC236}">
                  <a16:creationId xmlns:a16="http://schemas.microsoft.com/office/drawing/2014/main" id="{B00021A5-2971-4A9A-80F0-179B24B18747}"/>
                </a:ext>
              </a:extLst>
            </p:cNvPr>
            <p:cNvSpPr/>
            <p:nvPr/>
          </p:nvSpPr>
          <p:spPr>
            <a:xfrm>
              <a:off x="10235484" y="3169591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8" name="楕円 37">
              <a:extLst>
                <a:ext uri="{FF2B5EF4-FFF2-40B4-BE49-F238E27FC236}">
                  <a16:creationId xmlns:a16="http://schemas.microsoft.com/office/drawing/2014/main" id="{70BE6606-A27A-48BA-BA21-78609E575337}"/>
                </a:ext>
              </a:extLst>
            </p:cNvPr>
            <p:cNvSpPr/>
            <p:nvPr/>
          </p:nvSpPr>
          <p:spPr>
            <a:xfrm flipH="1">
              <a:off x="11101356" y="1948907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9" name="楕円 38">
              <a:extLst>
                <a:ext uri="{FF2B5EF4-FFF2-40B4-BE49-F238E27FC236}">
                  <a16:creationId xmlns:a16="http://schemas.microsoft.com/office/drawing/2014/main" id="{897D9FE4-2917-430B-B471-93ABD84AEBD1}"/>
                </a:ext>
              </a:extLst>
            </p:cNvPr>
            <p:cNvSpPr/>
            <p:nvPr/>
          </p:nvSpPr>
          <p:spPr>
            <a:xfrm flipH="1">
              <a:off x="11127871" y="1609514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0" name="楕円 39">
              <a:extLst>
                <a:ext uri="{FF2B5EF4-FFF2-40B4-BE49-F238E27FC236}">
                  <a16:creationId xmlns:a16="http://schemas.microsoft.com/office/drawing/2014/main" id="{54F01A84-F0E8-4DAB-997C-91D2B819C476}"/>
                </a:ext>
              </a:extLst>
            </p:cNvPr>
            <p:cNvSpPr/>
            <p:nvPr/>
          </p:nvSpPr>
          <p:spPr>
            <a:xfrm flipH="1">
              <a:off x="11473567" y="1960003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1" name="楕円 40">
              <a:extLst>
                <a:ext uri="{FF2B5EF4-FFF2-40B4-BE49-F238E27FC236}">
                  <a16:creationId xmlns:a16="http://schemas.microsoft.com/office/drawing/2014/main" id="{59B85DDD-7E00-49CE-9BFE-3142E1D77B6D}"/>
                </a:ext>
              </a:extLst>
            </p:cNvPr>
            <p:cNvSpPr/>
            <p:nvPr/>
          </p:nvSpPr>
          <p:spPr>
            <a:xfrm flipH="1">
              <a:off x="11592219" y="2399130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2" name="楕円 41">
              <a:extLst>
                <a:ext uri="{FF2B5EF4-FFF2-40B4-BE49-F238E27FC236}">
                  <a16:creationId xmlns:a16="http://schemas.microsoft.com/office/drawing/2014/main" id="{D03445D1-A814-4114-BF30-20951F8E91CE}"/>
                </a:ext>
              </a:extLst>
            </p:cNvPr>
            <p:cNvSpPr/>
            <p:nvPr/>
          </p:nvSpPr>
          <p:spPr>
            <a:xfrm flipH="1">
              <a:off x="11275098" y="2399130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3" name="楕円 42">
              <a:extLst>
                <a:ext uri="{FF2B5EF4-FFF2-40B4-BE49-F238E27FC236}">
                  <a16:creationId xmlns:a16="http://schemas.microsoft.com/office/drawing/2014/main" id="{D30F6267-9414-4639-A831-FCC3C26A9524}"/>
                </a:ext>
              </a:extLst>
            </p:cNvPr>
            <p:cNvSpPr/>
            <p:nvPr/>
          </p:nvSpPr>
          <p:spPr>
            <a:xfrm flipH="1">
              <a:off x="11109127" y="2813203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4" name="楕円 43">
              <a:extLst>
                <a:ext uri="{FF2B5EF4-FFF2-40B4-BE49-F238E27FC236}">
                  <a16:creationId xmlns:a16="http://schemas.microsoft.com/office/drawing/2014/main" id="{AAD31FB1-A377-41C6-8342-EA9A48546722}"/>
                </a:ext>
              </a:extLst>
            </p:cNvPr>
            <p:cNvSpPr/>
            <p:nvPr/>
          </p:nvSpPr>
          <p:spPr>
            <a:xfrm flipH="1">
              <a:off x="11473567" y="2820903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5" name="楕円 44">
              <a:extLst>
                <a:ext uri="{FF2B5EF4-FFF2-40B4-BE49-F238E27FC236}">
                  <a16:creationId xmlns:a16="http://schemas.microsoft.com/office/drawing/2014/main" id="{F01AEC8B-B6CF-44BA-9947-6F1A1EAD97B9}"/>
                </a:ext>
              </a:extLst>
            </p:cNvPr>
            <p:cNvSpPr/>
            <p:nvPr/>
          </p:nvSpPr>
          <p:spPr>
            <a:xfrm flipH="1">
              <a:off x="11127871" y="3187666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56" name="楕円 55">
            <a:extLst>
              <a:ext uri="{FF2B5EF4-FFF2-40B4-BE49-F238E27FC236}">
                <a16:creationId xmlns:a16="http://schemas.microsoft.com/office/drawing/2014/main" id="{6CF2339E-FC9E-4A3F-B327-E8A567020AE1}"/>
              </a:ext>
            </a:extLst>
          </p:cNvPr>
          <p:cNvSpPr/>
          <p:nvPr/>
        </p:nvSpPr>
        <p:spPr>
          <a:xfrm>
            <a:off x="10572990" y="4993250"/>
            <a:ext cx="278520" cy="2785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9FA1D012-8DE7-43AA-AC82-70DB4741A718}"/>
              </a:ext>
            </a:extLst>
          </p:cNvPr>
          <p:cNvSpPr/>
          <p:nvPr/>
        </p:nvSpPr>
        <p:spPr>
          <a:xfrm>
            <a:off x="9533682" y="3988267"/>
            <a:ext cx="2320621" cy="2320621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EA0D67E4-07CB-4EE4-8520-158F0E30502A}"/>
              </a:ext>
            </a:extLst>
          </p:cNvPr>
          <p:cNvGrpSpPr/>
          <p:nvPr/>
        </p:nvGrpSpPr>
        <p:grpSpPr>
          <a:xfrm>
            <a:off x="9436301" y="3911147"/>
            <a:ext cx="2505470" cy="2478165"/>
            <a:chOff x="9436301" y="3911147"/>
            <a:chExt cx="2505470" cy="2478165"/>
          </a:xfrm>
        </p:grpSpPr>
        <p:sp>
          <p:nvSpPr>
            <p:cNvPr id="67" name="楕円 66">
              <a:extLst>
                <a:ext uri="{FF2B5EF4-FFF2-40B4-BE49-F238E27FC236}">
                  <a16:creationId xmlns:a16="http://schemas.microsoft.com/office/drawing/2014/main" id="{E14277D7-D385-4732-9997-9185C3A25BCE}"/>
                </a:ext>
              </a:extLst>
            </p:cNvPr>
            <p:cNvSpPr/>
            <p:nvPr/>
          </p:nvSpPr>
          <p:spPr>
            <a:xfrm>
              <a:off x="10605310" y="3911147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68" name="楕円 67">
              <a:extLst>
                <a:ext uri="{FF2B5EF4-FFF2-40B4-BE49-F238E27FC236}">
                  <a16:creationId xmlns:a16="http://schemas.microsoft.com/office/drawing/2014/main" id="{774DC08F-7662-4B6D-86BA-5F0EC226D6DB}"/>
                </a:ext>
              </a:extLst>
            </p:cNvPr>
            <p:cNvSpPr/>
            <p:nvPr/>
          </p:nvSpPr>
          <p:spPr>
            <a:xfrm>
              <a:off x="10622354" y="6214374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73" name="楕円 72">
              <a:extLst>
                <a:ext uri="{FF2B5EF4-FFF2-40B4-BE49-F238E27FC236}">
                  <a16:creationId xmlns:a16="http://schemas.microsoft.com/office/drawing/2014/main" id="{26F92322-0932-45F2-9D1A-5833F17C19F6}"/>
                </a:ext>
              </a:extLst>
            </p:cNvPr>
            <p:cNvSpPr/>
            <p:nvPr/>
          </p:nvSpPr>
          <p:spPr>
            <a:xfrm>
              <a:off x="9760127" y="4279358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74" name="楕円 73">
              <a:extLst>
                <a:ext uri="{FF2B5EF4-FFF2-40B4-BE49-F238E27FC236}">
                  <a16:creationId xmlns:a16="http://schemas.microsoft.com/office/drawing/2014/main" id="{748A2A38-E351-4E98-A48A-ED99EA4DAE44}"/>
                </a:ext>
              </a:extLst>
            </p:cNvPr>
            <p:cNvSpPr/>
            <p:nvPr/>
          </p:nvSpPr>
          <p:spPr>
            <a:xfrm>
              <a:off x="10120996" y="4021134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75" name="楕円 74">
              <a:extLst>
                <a:ext uri="{FF2B5EF4-FFF2-40B4-BE49-F238E27FC236}">
                  <a16:creationId xmlns:a16="http://schemas.microsoft.com/office/drawing/2014/main" id="{209C9E99-3022-4389-BF56-E5D2C7FAD704}"/>
                </a:ext>
              </a:extLst>
            </p:cNvPr>
            <p:cNvSpPr/>
            <p:nvPr/>
          </p:nvSpPr>
          <p:spPr>
            <a:xfrm>
              <a:off x="9516376" y="4625861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76" name="楕円 75">
              <a:extLst>
                <a:ext uri="{FF2B5EF4-FFF2-40B4-BE49-F238E27FC236}">
                  <a16:creationId xmlns:a16="http://schemas.microsoft.com/office/drawing/2014/main" id="{F4A5E47D-7C1C-47D8-8F9B-9421E5833765}"/>
                </a:ext>
              </a:extLst>
            </p:cNvPr>
            <p:cNvSpPr/>
            <p:nvPr/>
          </p:nvSpPr>
          <p:spPr>
            <a:xfrm>
              <a:off x="9436301" y="5061108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78" name="楕円 77">
              <a:extLst>
                <a:ext uri="{FF2B5EF4-FFF2-40B4-BE49-F238E27FC236}">
                  <a16:creationId xmlns:a16="http://schemas.microsoft.com/office/drawing/2014/main" id="{493280A8-5900-467B-9FEA-7C0B35B31A4B}"/>
                </a:ext>
              </a:extLst>
            </p:cNvPr>
            <p:cNvSpPr/>
            <p:nvPr/>
          </p:nvSpPr>
          <p:spPr>
            <a:xfrm>
              <a:off x="9837299" y="5941870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79" name="楕円 78">
              <a:extLst>
                <a:ext uri="{FF2B5EF4-FFF2-40B4-BE49-F238E27FC236}">
                  <a16:creationId xmlns:a16="http://schemas.microsoft.com/office/drawing/2014/main" id="{A0BA8DBE-5F1A-4302-8C70-4AAA604938DD}"/>
                </a:ext>
              </a:extLst>
            </p:cNvPr>
            <p:cNvSpPr/>
            <p:nvPr/>
          </p:nvSpPr>
          <p:spPr>
            <a:xfrm>
              <a:off x="9528852" y="5515998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1" name="楕円 80">
              <a:extLst>
                <a:ext uri="{FF2B5EF4-FFF2-40B4-BE49-F238E27FC236}">
                  <a16:creationId xmlns:a16="http://schemas.microsoft.com/office/drawing/2014/main" id="{ED6945AB-A197-46B8-8ADE-0EFB01E8272F}"/>
                </a:ext>
              </a:extLst>
            </p:cNvPr>
            <p:cNvSpPr/>
            <p:nvPr/>
          </p:nvSpPr>
          <p:spPr>
            <a:xfrm>
              <a:off x="10184614" y="6147671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2" name="楕円 81">
              <a:extLst>
                <a:ext uri="{FF2B5EF4-FFF2-40B4-BE49-F238E27FC236}">
                  <a16:creationId xmlns:a16="http://schemas.microsoft.com/office/drawing/2014/main" id="{8F008835-8ED1-4AF7-9231-1BC125219001}"/>
                </a:ext>
              </a:extLst>
            </p:cNvPr>
            <p:cNvSpPr/>
            <p:nvPr/>
          </p:nvSpPr>
          <p:spPr>
            <a:xfrm flipH="1">
              <a:off x="11476637" y="4313522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3" name="楕円 82">
              <a:extLst>
                <a:ext uri="{FF2B5EF4-FFF2-40B4-BE49-F238E27FC236}">
                  <a16:creationId xmlns:a16="http://schemas.microsoft.com/office/drawing/2014/main" id="{F630247D-118A-4827-8263-C247F2A0DE3C}"/>
                </a:ext>
              </a:extLst>
            </p:cNvPr>
            <p:cNvSpPr/>
            <p:nvPr/>
          </p:nvSpPr>
          <p:spPr>
            <a:xfrm flipH="1">
              <a:off x="11122143" y="4037454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4" name="楕円 83">
              <a:extLst>
                <a:ext uri="{FF2B5EF4-FFF2-40B4-BE49-F238E27FC236}">
                  <a16:creationId xmlns:a16="http://schemas.microsoft.com/office/drawing/2014/main" id="{EB82D143-284E-429D-95AD-A92C382D8628}"/>
                </a:ext>
              </a:extLst>
            </p:cNvPr>
            <p:cNvSpPr/>
            <p:nvPr/>
          </p:nvSpPr>
          <p:spPr>
            <a:xfrm flipH="1">
              <a:off x="11715077" y="4675886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5" name="楕円 84">
              <a:extLst>
                <a:ext uri="{FF2B5EF4-FFF2-40B4-BE49-F238E27FC236}">
                  <a16:creationId xmlns:a16="http://schemas.microsoft.com/office/drawing/2014/main" id="{A4323C3A-DD7A-46DB-8D10-29288055737A}"/>
                </a:ext>
              </a:extLst>
            </p:cNvPr>
            <p:cNvSpPr/>
            <p:nvPr/>
          </p:nvSpPr>
          <p:spPr>
            <a:xfrm flipH="1">
              <a:off x="11766833" y="5079183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7" name="楕円 86">
              <a:extLst>
                <a:ext uri="{FF2B5EF4-FFF2-40B4-BE49-F238E27FC236}">
                  <a16:creationId xmlns:a16="http://schemas.microsoft.com/office/drawing/2014/main" id="{1FB9A89A-3716-41B3-94D0-82C08F91469B}"/>
                </a:ext>
              </a:extLst>
            </p:cNvPr>
            <p:cNvSpPr/>
            <p:nvPr/>
          </p:nvSpPr>
          <p:spPr>
            <a:xfrm flipH="1">
              <a:off x="11678434" y="5492387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8" name="楕円 87">
              <a:extLst>
                <a:ext uri="{FF2B5EF4-FFF2-40B4-BE49-F238E27FC236}">
                  <a16:creationId xmlns:a16="http://schemas.microsoft.com/office/drawing/2014/main" id="{CB6FE541-4C11-49A9-84B2-0DD8A43736CD}"/>
                </a:ext>
              </a:extLst>
            </p:cNvPr>
            <p:cNvSpPr/>
            <p:nvPr/>
          </p:nvSpPr>
          <p:spPr>
            <a:xfrm flipH="1">
              <a:off x="11495568" y="5805998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9" name="楕円 88">
              <a:extLst>
                <a:ext uri="{FF2B5EF4-FFF2-40B4-BE49-F238E27FC236}">
                  <a16:creationId xmlns:a16="http://schemas.microsoft.com/office/drawing/2014/main" id="{BCAF3519-6DFC-4204-BAE4-A8B4F34B6D16}"/>
                </a:ext>
              </a:extLst>
            </p:cNvPr>
            <p:cNvSpPr/>
            <p:nvPr/>
          </p:nvSpPr>
          <p:spPr>
            <a:xfrm flipH="1">
              <a:off x="11120947" y="6092631"/>
              <a:ext cx="174938" cy="17493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D4E20211-6744-4976-9673-F991AFE7B48D}"/>
              </a:ext>
            </a:extLst>
          </p:cNvPr>
          <p:cNvSpPr/>
          <p:nvPr/>
        </p:nvSpPr>
        <p:spPr>
          <a:xfrm>
            <a:off x="8837294" y="124345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電子</a:t>
            </a:r>
            <a:endParaRPr lang="ja-JP" altLang="en-US" dirty="0"/>
          </a:p>
        </p:txBody>
      </p:sp>
      <p:sp>
        <p:nvSpPr>
          <p:cNvPr id="90" name="楕円 89">
            <a:extLst>
              <a:ext uri="{FF2B5EF4-FFF2-40B4-BE49-F238E27FC236}">
                <a16:creationId xmlns:a16="http://schemas.microsoft.com/office/drawing/2014/main" id="{89EBC21D-2385-40D3-A30E-0A8ECC58B5E3}"/>
              </a:ext>
            </a:extLst>
          </p:cNvPr>
          <p:cNvSpPr/>
          <p:nvPr/>
        </p:nvSpPr>
        <p:spPr>
          <a:xfrm flipH="1">
            <a:off x="9445415" y="1333205"/>
            <a:ext cx="174938" cy="174938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C50AF078-D837-4415-B87E-079C4A0A7438}"/>
              </a:ext>
            </a:extLst>
          </p:cNvPr>
          <p:cNvSpPr/>
          <p:nvPr/>
        </p:nvSpPr>
        <p:spPr>
          <a:xfrm>
            <a:off x="10511599" y="49541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＋</a:t>
            </a:r>
            <a:endParaRPr lang="ja-JP" altLang="en-US" dirty="0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88E08AB7-66C8-4B5A-8E2D-5C8CC831A459}"/>
              </a:ext>
            </a:extLst>
          </p:cNvPr>
          <p:cNvSpPr/>
          <p:nvPr/>
        </p:nvSpPr>
        <p:spPr>
          <a:xfrm>
            <a:off x="10887509" y="3410528"/>
            <a:ext cx="117211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＋は均一に分布</a:t>
            </a:r>
            <a:endParaRPr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70D4705D-794B-47C5-A7BA-68C8BF889657}"/>
              </a:ext>
            </a:extLst>
          </p:cNvPr>
          <p:cNvSpPr/>
          <p:nvPr/>
        </p:nvSpPr>
        <p:spPr>
          <a:xfrm>
            <a:off x="430540" y="923368"/>
            <a:ext cx="46858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電子の発見・・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1897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22243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49" grpId="0"/>
      <p:bldP spid="90" grpId="0" animBg="1"/>
      <p:bldP spid="50" grpId="0"/>
      <p:bldP spid="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§10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36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ボーアの水素原子モデル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A8651B3-BF4D-47E6-A802-DEF37F12EBE1}"/>
              </a:ext>
            </a:extLst>
          </p:cNvPr>
          <p:cNvSpPr/>
          <p:nvPr/>
        </p:nvSpPr>
        <p:spPr>
          <a:xfrm>
            <a:off x="136438" y="763420"/>
            <a:ext cx="67505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◎定常状態のエネルギー準位の計算</a:t>
            </a:r>
            <a:endParaRPr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622291C-BB67-4CE1-BEAC-BA15340A2F07}"/>
              </a:ext>
            </a:extLst>
          </p:cNvPr>
          <p:cNvSpPr/>
          <p:nvPr/>
        </p:nvSpPr>
        <p:spPr>
          <a:xfrm>
            <a:off x="626745" y="1681810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円運動の運動方程式</a:t>
            </a:r>
            <a:endParaRPr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054C33F5-CC34-46D2-90C5-78AC6D61FCF9}"/>
                  </a:ext>
                </a:extLst>
              </p:cNvPr>
              <p:cNvSpPr/>
              <p:nvPr/>
            </p:nvSpPr>
            <p:spPr>
              <a:xfrm>
                <a:off x="599637" y="2774676"/>
                <a:ext cx="3735296" cy="5355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20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量子条件</a:t>
                </a:r>
                <a14:m>
                  <m:oMath xmlns:m="http://schemas.openxmlformats.org/officeDocument/2006/math">
                    <m:r>
                      <a:rPr lang="en-US" altLang="ja-JP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b>
                      <m:sSubPr>
                        <m:ctrlPr>
                          <a:rPr lang="en-US" altLang="ja-JP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altLang="ja-JP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ja-JP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ja-JP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f>
                      <m:fPr>
                        <m:ctrlPr>
                          <a:rPr lang="en-US" altLang="ja-JP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altLang="ja-JP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ja-JP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ja-JP" altLang="en-US" sz="20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より</a:t>
                </a:r>
                <a:endPara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054C33F5-CC34-46D2-90C5-78AC6D61FC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37" y="2774676"/>
                <a:ext cx="3735296" cy="535596"/>
              </a:xfrm>
              <a:prstGeom prst="rect">
                <a:avLst/>
              </a:prstGeom>
              <a:blipFill>
                <a:blip r:embed="rId2"/>
                <a:stretch>
                  <a:fillRect l="-1631" b="-340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正方形/長方形 8">
                <a:extLst>
                  <a:ext uri="{FF2B5EF4-FFF2-40B4-BE49-F238E27FC236}">
                    <a16:creationId xmlns:a16="http://schemas.microsoft.com/office/drawing/2014/main" id="{6CAFAF1F-1B1B-400B-BCB1-AB4C7C22859F}"/>
                  </a:ext>
                </a:extLst>
              </p:cNvPr>
              <p:cNvSpPr/>
              <p:nvPr/>
            </p:nvSpPr>
            <p:spPr>
              <a:xfrm>
                <a:off x="532957" y="3761519"/>
                <a:ext cx="635404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20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これを運動方程式に代入し、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altLang="ja-JP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ja-JP" altLang="en-US" sz="20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＝の形に変形すれば、</a:t>
                </a:r>
                <a:endPara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9" name="正方形/長方形 8">
                <a:extLst>
                  <a:ext uri="{FF2B5EF4-FFF2-40B4-BE49-F238E27FC236}">
                    <a16:creationId xmlns:a16="http://schemas.microsoft.com/office/drawing/2014/main" id="{6CAFAF1F-1B1B-400B-BCB1-AB4C7C2285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957" y="3761519"/>
                <a:ext cx="6354047" cy="400110"/>
              </a:xfrm>
              <a:prstGeom prst="rect">
                <a:avLst/>
              </a:prstGeom>
              <a:blipFill>
                <a:blip r:embed="rId3"/>
                <a:stretch>
                  <a:fillRect l="-959" t="-10606" r="-288" b="-2272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D444FC6F-C3E7-4BC7-8C84-A323A5A58847}"/>
                  </a:ext>
                </a:extLst>
              </p:cNvPr>
              <p:cNvSpPr/>
              <p:nvPr/>
            </p:nvSpPr>
            <p:spPr>
              <a:xfrm>
                <a:off x="2209800" y="5838982"/>
                <a:ext cx="396717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ja-JP" altLang="en-US" sz="20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＝１の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altLang="ja-JP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ja-JP" altLang="en-US" sz="20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を</a:t>
                </a:r>
                <a:r>
                  <a:rPr lang="ja-JP" altLang="en-US" sz="2000" b="1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ボーア半径</a:t>
                </a:r>
                <a:r>
                  <a:rPr lang="ja-JP" altLang="en-US" sz="20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という。</a:t>
                </a:r>
              </a:p>
            </p:txBody>
          </p:sp>
        </mc:Choice>
        <mc:Fallback xmlns=""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D444FC6F-C3E7-4BC7-8C84-A323A5A588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838982"/>
                <a:ext cx="3967176" cy="400110"/>
              </a:xfrm>
              <a:prstGeom prst="rect">
                <a:avLst/>
              </a:prstGeom>
              <a:blipFill>
                <a:blip r:embed="rId4"/>
                <a:stretch>
                  <a:fillRect t="-12308" r="-1077" b="-246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61E22EB5-7C12-47D3-B474-71B4719FAF56}"/>
                  </a:ext>
                </a:extLst>
              </p:cNvPr>
              <p:cNvSpPr txBox="1"/>
              <p:nvPr/>
            </p:nvSpPr>
            <p:spPr>
              <a:xfrm>
                <a:off x="3885421" y="2612470"/>
                <a:ext cx="1978042" cy="8908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𝑛h</m:t>
                          </m:r>
                        </m:num>
                        <m:den>
                          <m: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ja-JP" alt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kumimoji="1" lang="ja-JP" altLang="en-US" sz="28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61E22EB5-7C12-47D3-B474-71B4719FAF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5421" y="2612470"/>
                <a:ext cx="1978042" cy="89082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140288AD-671B-49F8-A6DB-87BD4203B122}"/>
                  </a:ext>
                </a:extLst>
              </p:cNvPr>
              <p:cNvSpPr txBox="1"/>
              <p:nvPr/>
            </p:nvSpPr>
            <p:spPr>
              <a:xfrm>
                <a:off x="2038760" y="4473687"/>
                <a:ext cx="3292882" cy="10532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ja-JP" sz="2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2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num>
                                <m:den>
                                  <m:r>
                                    <a:rPr lang="en-US" altLang="ja-JP" sz="2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ja-JP" altLang="en-US" sz="2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ja-JP" altLang="en-US" sz="2800" dirty="0">
                                  <a:solidFill>
                                    <a:srgbClr val="FF0000"/>
                                  </a:solidFill>
                                  <a:latin typeface="HG丸ｺﾞｼｯｸM-PRO" panose="020F0600000000000000" pitchFamily="50" charset="-128"/>
                                  <a:ea typeface="HG丸ｺﾞｼｯｸM-PRO" panose="020F0600000000000000" pitchFamily="50" charset="-128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altLang="ja-JP" sz="28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ja-JP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1" lang="ja-JP" altLang="en-US" sz="28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140288AD-671B-49F8-A6DB-87BD4203B1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8760" y="4473687"/>
                <a:ext cx="3292882" cy="10532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8DC2B58B-E5BB-4D85-95F3-85BC1D383950}"/>
                  </a:ext>
                </a:extLst>
              </p:cNvPr>
              <p:cNvSpPr txBox="1"/>
              <p:nvPr/>
            </p:nvSpPr>
            <p:spPr>
              <a:xfrm>
                <a:off x="3355655" y="1443399"/>
                <a:ext cx="2618144" cy="9528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Sup>
                            <m:sSubSupPr>
                              <m:ctrlP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bSup>
                            <m:sSubSupPr>
                              <m:ctrlPr>
                                <a:rPr lang="en-US" altLang="ja-JP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ja-JP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ja-JP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altLang="ja-JP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altLang="ja-JP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ja-JP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kumimoji="1" lang="ja-JP" altLang="en-US" sz="28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8DC2B58B-E5BB-4D85-95F3-85BC1D3839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5655" y="1443399"/>
                <a:ext cx="2618144" cy="9528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楕円 15">
            <a:extLst>
              <a:ext uri="{FF2B5EF4-FFF2-40B4-BE49-F238E27FC236}">
                <a16:creationId xmlns:a16="http://schemas.microsoft.com/office/drawing/2014/main" id="{A7E572A5-DC05-4379-8486-90BC5F72723E}"/>
              </a:ext>
            </a:extLst>
          </p:cNvPr>
          <p:cNvSpPr/>
          <p:nvPr/>
        </p:nvSpPr>
        <p:spPr>
          <a:xfrm>
            <a:off x="7318136" y="2767463"/>
            <a:ext cx="3120128" cy="3120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正方形/長方形 17">
                <a:extLst>
                  <a:ext uri="{FF2B5EF4-FFF2-40B4-BE49-F238E27FC236}">
                    <a16:creationId xmlns:a16="http://schemas.microsoft.com/office/drawing/2014/main" id="{6D8E29F1-6AED-4593-8D29-A51460F83B9D}"/>
                  </a:ext>
                </a:extLst>
              </p:cNvPr>
              <p:cNvSpPr/>
              <p:nvPr/>
            </p:nvSpPr>
            <p:spPr>
              <a:xfrm>
                <a:off x="9363453" y="4442781"/>
                <a:ext cx="58843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18" name="正方形/長方形 17">
                <a:extLst>
                  <a:ext uri="{FF2B5EF4-FFF2-40B4-BE49-F238E27FC236}">
                    <a16:creationId xmlns:a16="http://schemas.microsoft.com/office/drawing/2014/main" id="{6D8E29F1-6AED-4593-8D29-A51460F83B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3453" y="4442781"/>
                <a:ext cx="588431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楕円 19">
            <a:extLst>
              <a:ext uri="{FF2B5EF4-FFF2-40B4-BE49-F238E27FC236}">
                <a16:creationId xmlns:a16="http://schemas.microsoft.com/office/drawing/2014/main" id="{2625D2A0-F921-435E-AE68-6475665D8C08}"/>
              </a:ext>
            </a:extLst>
          </p:cNvPr>
          <p:cNvSpPr/>
          <p:nvPr/>
        </p:nvSpPr>
        <p:spPr>
          <a:xfrm>
            <a:off x="10172589" y="3502988"/>
            <a:ext cx="139196" cy="139196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11829DC1-B60D-4E88-8A02-74DB10ABE0BC}"/>
              </a:ext>
            </a:extLst>
          </p:cNvPr>
          <p:cNvSpPr/>
          <p:nvPr/>
        </p:nvSpPr>
        <p:spPr>
          <a:xfrm>
            <a:off x="10175253" y="3223050"/>
            <a:ext cx="5437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電子</a:t>
            </a:r>
            <a:endParaRPr lang="ja-JP" altLang="en-US" sz="1400" dirty="0"/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A53861FB-665F-463C-9BA2-C6C92BF799E1}"/>
              </a:ext>
            </a:extLst>
          </p:cNvPr>
          <p:cNvCxnSpPr>
            <a:cxnSpLocks/>
          </p:cNvCxnSpPr>
          <p:nvPr/>
        </p:nvCxnSpPr>
        <p:spPr>
          <a:xfrm flipH="1" flipV="1">
            <a:off x="9891861" y="2953325"/>
            <a:ext cx="326042" cy="549664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BC164B24-E10D-439A-914D-B468B581F75F}"/>
              </a:ext>
            </a:extLst>
          </p:cNvPr>
          <p:cNvCxnSpPr>
            <a:cxnSpLocks/>
          </p:cNvCxnSpPr>
          <p:nvPr/>
        </p:nvCxnSpPr>
        <p:spPr>
          <a:xfrm flipH="1">
            <a:off x="9707078" y="3596653"/>
            <a:ext cx="465905" cy="256995"/>
          </a:xfrm>
          <a:prstGeom prst="straightConnector1">
            <a:avLst/>
          </a:prstGeom>
          <a:ln w="349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正方形/長方形 28">
                <a:extLst>
                  <a:ext uri="{FF2B5EF4-FFF2-40B4-BE49-F238E27FC236}">
                    <a16:creationId xmlns:a16="http://schemas.microsoft.com/office/drawing/2014/main" id="{B281B495-33FE-4E64-9A37-76F48A9B3C6D}"/>
                  </a:ext>
                </a:extLst>
              </p:cNvPr>
              <p:cNvSpPr/>
              <p:nvPr/>
            </p:nvSpPr>
            <p:spPr>
              <a:xfrm>
                <a:off x="9532539" y="3878338"/>
                <a:ext cx="83869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ja-JP" altLang="en-US" sz="14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向心力</a:t>
                </a:r>
                <a:endParaRPr lang="en-US" altLang="ja-JP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algn="ctr"/>
                <a:r>
                  <a:rPr lang="ja-JP" altLang="en-US" sz="14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電気力</a:t>
                </a:r>
                <a14:m>
                  <m:oMath xmlns:m="http://schemas.openxmlformats.org/officeDocument/2006/math">
                    <m:r>
                      <a:rPr lang="en-US" altLang="ja-JP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endParaRPr lang="ja-JP" altLang="en-US" sz="1400" dirty="0"/>
              </a:p>
            </p:txBody>
          </p:sp>
        </mc:Choice>
        <mc:Fallback xmlns="">
          <p:sp>
            <p:nvSpPr>
              <p:cNvPr id="29" name="正方形/長方形 28">
                <a:extLst>
                  <a:ext uri="{FF2B5EF4-FFF2-40B4-BE49-F238E27FC236}">
                    <a16:creationId xmlns:a16="http://schemas.microsoft.com/office/drawing/2014/main" id="{B281B495-33FE-4E64-9A37-76F48A9B3C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2539" y="3878338"/>
                <a:ext cx="838691" cy="523220"/>
              </a:xfrm>
              <a:prstGeom prst="rect">
                <a:avLst/>
              </a:prstGeom>
              <a:blipFill>
                <a:blip r:embed="rId9"/>
                <a:stretch>
                  <a:fillRect l="-1460" t="-2326" b="-814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楕円 29">
            <a:extLst>
              <a:ext uri="{FF2B5EF4-FFF2-40B4-BE49-F238E27FC236}">
                <a16:creationId xmlns:a16="http://schemas.microsoft.com/office/drawing/2014/main" id="{DD7409E3-77EB-4D89-8857-A6EF555B0B79}"/>
              </a:ext>
            </a:extLst>
          </p:cNvPr>
          <p:cNvSpPr/>
          <p:nvPr/>
        </p:nvSpPr>
        <p:spPr>
          <a:xfrm>
            <a:off x="8583985" y="4033312"/>
            <a:ext cx="588431" cy="5884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864E2F48-1C72-43B8-95EA-D657DD62658A}"/>
              </a:ext>
            </a:extLst>
          </p:cNvPr>
          <p:cNvSpPr/>
          <p:nvPr/>
        </p:nvSpPr>
        <p:spPr>
          <a:xfrm>
            <a:off x="8212365" y="3661692"/>
            <a:ext cx="1331670" cy="13316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0F4C5C5B-52E9-43D2-9E4D-AD2A3E042F27}"/>
              </a:ext>
            </a:extLst>
          </p:cNvPr>
          <p:cNvSpPr/>
          <p:nvPr/>
        </p:nvSpPr>
        <p:spPr>
          <a:xfrm>
            <a:off x="8134866" y="4345887"/>
            <a:ext cx="723275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原子核</a:t>
            </a:r>
            <a:endParaRPr lang="en-US" altLang="ja-JP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96CBE48D-6CE1-472F-A147-603512F199C5}"/>
              </a:ext>
            </a:extLst>
          </p:cNvPr>
          <p:cNvSpPr/>
          <p:nvPr/>
        </p:nvSpPr>
        <p:spPr>
          <a:xfrm>
            <a:off x="8742319" y="4191646"/>
            <a:ext cx="271763" cy="271763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42C5511B-4E36-4106-9FE6-63DF10804D9D}"/>
              </a:ext>
            </a:extLst>
          </p:cNvPr>
          <p:cNvCxnSpPr>
            <a:cxnSpLocks/>
          </p:cNvCxnSpPr>
          <p:nvPr/>
        </p:nvCxnSpPr>
        <p:spPr>
          <a:xfrm>
            <a:off x="9030532" y="4384419"/>
            <a:ext cx="1142057" cy="72863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3B379622-EF02-41D3-BE59-1590AAF3F4F3}"/>
                  </a:ext>
                </a:extLst>
              </p:cNvPr>
              <p:cNvSpPr/>
              <p:nvPr/>
            </p:nvSpPr>
            <p:spPr>
              <a:xfrm>
                <a:off x="8449631" y="2399758"/>
                <a:ext cx="8170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3B379622-EF02-41D3-BE59-1590AAF3F4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9631" y="2399758"/>
                <a:ext cx="817019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正方形/長方形 34">
                <a:extLst>
                  <a:ext uri="{FF2B5EF4-FFF2-40B4-BE49-F238E27FC236}">
                    <a16:creationId xmlns:a16="http://schemas.microsoft.com/office/drawing/2014/main" id="{2825D48B-4807-4A02-A63C-D7C9B5C50F5B}"/>
                  </a:ext>
                </a:extLst>
              </p:cNvPr>
              <p:cNvSpPr/>
              <p:nvPr/>
            </p:nvSpPr>
            <p:spPr>
              <a:xfrm>
                <a:off x="8449631" y="3291243"/>
                <a:ext cx="8170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35" name="正方形/長方形 34">
                <a:extLst>
                  <a:ext uri="{FF2B5EF4-FFF2-40B4-BE49-F238E27FC236}">
                    <a16:creationId xmlns:a16="http://schemas.microsoft.com/office/drawing/2014/main" id="{2825D48B-4807-4A02-A63C-D7C9B5C50F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9631" y="3291243"/>
                <a:ext cx="817019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正方形/長方形 36">
                <a:extLst>
                  <a:ext uri="{FF2B5EF4-FFF2-40B4-BE49-F238E27FC236}">
                    <a16:creationId xmlns:a16="http://schemas.microsoft.com/office/drawing/2014/main" id="{87847DF4-9927-4B26-B568-07A71F52B360}"/>
                  </a:ext>
                </a:extLst>
              </p:cNvPr>
              <p:cNvSpPr/>
              <p:nvPr/>
            </p:nvSpPr>
            <p:spPr>
              <a:xfrm>
                <a:off x="8449631" y="3714107"/>
                <a:ext cx="8170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37" name="正方形/長方形 36">
                <a:extLst>
                  <a:ext uri="{FF2B5EF4-FFF2-40B4-BE49-F238E27FC236}">
                    <a16:creationId xmlns:a16="http://schemas.microsoft.com/office/drawing/2014/main" id="{87847DF4-9927-4B26-B568-07A71F52B3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9631" y="3714107"/>
                <a:ext cx="817019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1BDA674C-5F6C-452A-B6F3-B2F6E3F01A5B}"/>
              </a:ext>
            </a:extLst>
          </p:cNvPr>
          <p:cNvSpPr/>
          <p:nvPr/>
        </p:nvSpPr>
        <p:spPr>
          <a:xfrm>
            <a:off x="8685993" y="4166656"/>
            <a:ext cx="37863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altLang="ja-JP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+e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4459EF23-B05D-41D6-BA94-948B711E9BF5}"/>
              </a:ext>
            </a:extLst>
          </p:cNvPr>
          <p:cNvSpPr/>
          <p:nvPr/>
        </p:nvSpPr>
        <p:spPr>
          <a:xfrm>
            <a:off x="10010253" y="5723445"/>
            <a:ext cx="187743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実際の縮尺比とは異なる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A2C10398-B9B4-4E29-9B3B-AD2749D36778}"/>
              </a:ext>
            </a:extLst>
          </p:cNvPr>
          <p:cNvSpPr/>
          <p:nvPr/>
        </p:nvSpPr>
        <p:spPr>
          <a:xfrm>
            <a:off x="10291728" y="3386708"/>
            <a:ext cx="378629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altLang="ja-JP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2CC04CA7-F587-488E-8F91-9AF0B74819EC}"/>
                  </a:ext>
                </a:extLst>
              </p:cNvPr>
              <p:cNvSpPr/>
              <p:nvPr/>
            </p:nvSpPr>
            <p:spPr>
              <a:xfrm>
                <a:off x="9887893" y="2519029"/>
                <a:ext cx="7166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ja-JP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ja-JP" altLang="en-US" sz="3200" dirty="0"/>
              </a:p>
            </p:txBody>
          </p:sp>
        </mc:Choice>
        <mc:Fallback xmlns=""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2CC04CA7-F587-488E-8F91-9AF0B74819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7893" y="2519029"/>
                <a:ext cx="716606" cy="5847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円弧 41">
            <a:extLst>
              <a:ext uri="{FF2B5EF4-FFF2-40B4-BE49-F238E27FC236}">
                <a16:creationId xmlns:a16="http://schemas.microsoft.com/office/drawing/2014/main" id="{F43B92C4-EE45-4C1A-AA4E-9F4FED92324E}"/>
              </a:ext>
            </a:extLst>
          </p:cNvPr>
          <p:cNvSpPr/>
          <p:nvPr/>
        </p:nvSpPr>
        <p:spPr>
          <a:xfrm>
            <a:off x="6024508" y="1492195"/>
            <a:ext cx="5707383" cy="5707383"/>
          </a:xfrm>
          <a:prstGeom prst="arc">
            <a:avLst>
              <a:gd name="adj1" fmla="val 14201653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7347EBBD-87CF-4165-B408-E90BDEC1953C}"/>
                  </a:ext>
                </a:extLst>
              </p:cNvPr>
              <p:cNvSpPr/>
              <p:nvPr/>
            </p:nvSpPr>
            <p:spPr>
              <a:xfrm>
                <a:off x="8449630" y="1057395"/>
                <a:ext cx="8170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7347EBBD-87CF-4165-B408-E90BDEC195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9630" y="1057395"/>
                <a:ext cx="817019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0000270B-DA6A-4D69-8D63-11855B7ED8A6}"/>
              </a:ext>
            </a:extLst>
          </p:cNvPr>
          <p:cNvSpPr/>
          <p:nvPr/>
        </p:nvSpPr>
        <p:spPr>
          <a:xfrm>
            <a:off x="5738394" y="1803131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・・①</a:t>
            </a:r>
            <a:endParaRPr lang="ja-JP" altLang="en-US" dirty="0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509A773A-26C4-4009-8C12-186A72DD6B4D}"/>
              </a:ext>
            </a:extLst>
          </p:cNvPr>
          <p:cNvSpPr/>
          <p:nvPr/>
        </p:nvSpPr>
        <p:spPr>
          <a:xfrm>
            <a:off x="5900878" y="2921911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・・②</a:t>
            </a:r>
            <a:endParaRPr lang="ja-JP" altLang="en-US" dirty="0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A923F296-F27E-4C14-85DC-0B0A9C493002}"/>
              </a:ext>
            </a:extLst>
          </p:cNvPr>
          <p:cNvSpPr/>
          <p:nvPr/>
        </p:nvSpPr>
        <p:spPr>
          <a:xfrm>
            <a:off x="5272646" y="4809548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・・③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704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29" grpId="0"/>
      <p:bldP spid="41" grpId="0"/>
      <p:bldP spid="44" grpId="0"/>
      <p:bldP spid="45" grpId="0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§10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36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ボーアの水素原子モデル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11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2BF0CBE5-0C95-4079-AC69-CA66EF562FD9}"/>
                  </a:ext>
                </a:extLst>
              </p:cNvPr>
              <p:cNvSpPr/>
              <p:nvPr/>
            </p:nvSpPr>
            <p:spPr>
              <a:xfrm>
                <a:off x="324543" y="762116"/>
                <a:ext cx="84351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28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ここで、</a:t>
                </a:r>
                <a:r>
                  <a:rPr lang="en-US" altLang="ja-JP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ja-JP" altLang="en-US" sz="28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番目の定常状態のエネルギー準位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ja-JP" altLang="en-US" sz="28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は、</a:t>
                </a:r>
                <a:endParaRPr lang="ja-JP" altLang="en-US" sz="2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2BF0CBE5-0C95-4079-AC69-CA66EF562F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543" y="762116"/>
                <a:ext cx="8435130" cy="523220"/>
              </a:xfrm>
              <a:prstGeom prst="rect">
                <a:avLst/>
              </a:prstGeom>
              <a:blipFill>
                <a:blip r:embed="rId2"/>
                <a:stretch>
                  <a:fillRect l="-1445" t="-17442" r="-217" b="-255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55D85B4A-DCD2-4648-AD85-AA0A60ADBDF0}"/>
                  </a:ext>
                </a:extLst>
              </p:cNvPr>
              <p:cNvSpPr txBox="1"/>
              <p:nvPr/>
            </p:nvSpPr>
            <p:spPr>
              <a:xfrm>
                <a:off x="1138931" y="4159865"/>
                <a:ext cx="1462238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ja-JP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kumimoji="1" lang="ja-JP" altLang="en-US" sz="36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55D85B4A-DCD2-4648-AD85-AA0A60ADBD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931" y="4159865"/>
                <a:ext cx="1462238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33BC4460-BAF6-41FA-8DC5-9393C845BB76}"/>
                  </a:ext>
                </a:extLst>
              </p:cNvPr>
              <p:cNvSpPr/>
              <p:nvPr/>
            </p:nvSpPr>
            <p:spPr>
              <a:xfrm>
                <a:off x="2317005" y="3751417"/>
                <a:ext cx="2922018" cy="12975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sz="3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bSup>
                        <m:sSubSupPr>
                          <m:ctrlP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altLang="ja-JP" sz="3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ja-JP" sz="3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ja-JP" altLang="en-US" sz="3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33BC4460-BAF6-41FA-8DC5-9393C845BB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7005" y="3751417"/>
                <a:ext cx="2922018" cy="12975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32528D8A-7E06-41D6-93D0-00F868E1E06C}"/>
                  </a:ext>
                </a:extLst>
              </p:cNvPr>
              <p:cNvSpPr/>
              <p:nvPr/>
            </p:nvSpPr>
            <p:spPr>
              <a:xfrm>
                <a:off x="9196490" y="3793567"/>
                <a:ext cx="1970218" cy="12975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sSup>
                            <m:sSupPr>
                              <m:ctrlPr>
                                <a:rPr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ja-JP" altLang="en-US" sz="3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32528D8A-7E06-41D6-93D0-00F868E1E0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6490" y="3793567"/>
                <a:ext cx="1970218" cy="12975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正方形/長方形 14">
                <a:extLst>
                  <a:ext uri="{FF2B5EF4-FFF2-40B4-BE49-F238E27FC236}">
                    <a16:creationId xmlns:a16="http://schemas.microsoft.com/office/drawing/2014/main" id="{1571A6E1-A72C-4815-8346-2CA6478A343B}"/>
                  </a:ext>
                </a:extLst>
              </p:cNvPr>
              <p:cNvSpPr/>
              <p:nvPr/>
            </p:nvSpPr>
            <p:spPr>
              <a:xfrm>
                <a:off x="924828" y="1497980"/>
                <a:ext cx="3867149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4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4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ja-JP" sz="4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ja-JP" sz="4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altLang="ja-JP" sz="4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altLang="ja-JP" sz="4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+ </m:t>
                      </m:r>
                      <m:r>
                        <a:rPr lang="en-US" altLang="ja-JP" sz="4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</m:oMath>
                  </m:oMathPara>
                </a14:m>
                <a:endParaRPr lang="ja-JP" altLang="en-US" sz="4800" dirty="0"/>
              </a:p>
            </p:txBody>
          </p:sp>
        </mc:Choice>
        <mc:Fallback xmlns="">
          <p:sp>
            <p:nvSpPr>
              <p:cNvPr id="15" name="正方形/長方形 14">
                <a:extLst>
                  <a:ext uri="{FF2B5EF4-FFF2-40B4-BE49-F238E27FC236}">
                    <a16:creationId xmlns:a16="http://schemas.microsoft.com/office/drawing/2014/main" id="{1571A6E1-A72C-4815-8346-2CA6478A34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828" y="1497980"/>
                <a:ext cx="3867149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E5310E-C836-4BA8-97B9-C16CC9607D2A}"/>
              </a:ext>
            </a:extLst>
          </p:cNvPr>
          <p:cNvSpPr/>
          <p:nvPr/>
        </p:nvSpPr>
        <p:spPr>
          <a:xfrm>
            <a:off x="1849851" y="2388859"/>
            <a:ext cx="1338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運動</a:t>
            </a:r>
            <a:endParaRPr lang="en-US" altLang="ja-JP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エネルギー</a:t>
            </a:r>
            <a:endParaRPr lang="ja-JP" altLang="en-US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65AD8958-995E-4168-86DF-0A0366F784A2}"/>
              </a:ext>
            </a:extLst>
          </p:cNvPr>
          <p:cNvSpPr/>
          <p:nvPr/>
        </p:nvSpPr>
        <p:spPr>
          <a:xfrm>
            <a:off x="3910977" y="2388858"/>
            <a:ext cx="1338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位置</a:t>
            </a:r>
            <a:endParaRPr lang="en-US" altLang="ja-JP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エネルギー</a:t>
            </a:r>
            <a:endParaRPr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正方形/長方形 17">
                <a:extLst>
                  <a:ext uri="{FF2B5EF4-FFF2-40B4-BE49-F238E27FC236}">
                    <a16:creationId xmlns:a16="http://schemas.microsoft.com/office/drawing/2014/main" id="{86A57B91-47A2-4C0C-972A-FE4E14F541AC}"/>
                  </a:ext>
                </a:extLst>
              </p:cNvPr>
              <p:cNvSpPr/>
              <p:nvPr/>
            </p:nvSpPr>
            <p:spPr>
              <a:xfrm>
                <a:off x="5514309" y="3839799"/>
                <a:ext cx="3406895" cy="11814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ja-JP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r>
                            <a:rPr lang="en-US" altLang="ja-JP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ja-JP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altLang="ja-JP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ja-JP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Sup>
                            <m:sSubSupPr>
                              <m:ctrlPr>
                                <a:rPr lang="en-US" altLang="ja-JP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ja-JP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ja-JP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altLang="ja-JP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en-US" altLang="ja-JP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)−</m:t>
                      </m:r>
                      <m:r>
                        <a:rPr lang="en-US" altLang="ja-JP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altLang="ja-JP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ja-JP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altLang="ja-JP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ja-JP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ja-JP" altLang="en-US" sz="3200" dirty="0"/>
              </a:p>
            </p:txBody>
          </p:sp>
        </mc:Choice>
        <mc:Fallback xmlns="">
          <p:sp>
            <p:nvSpPr>
              <p:cNvPr id="18" name="正方形/長方形 17">
                <a:extLst>
                  <a:ext uri="{FF2B5EF4-FFF2-40B4-BE49-F238E27FC236}">
                    <a16:creationId xmlns:a16="http://schemas.microsoft.com/office/drawing/2014/main" id="{86A57B91-47A2-4C0C-972A-FE4E14F541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4309" y="3839799"/>
                <a:ext cx="3406895" cy="118141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A148F9E-BAA4-4F5E-BB74-5775D2F4BB4E}"/>
              </a:ext>
            </a:extLst>
          </p:cNvPr>
          <p:cNvSpPr/>
          <p:nvPr/>
        </p:nvSpPr>
        <p:spPr>
          <a:xfrm>
            <a:off x="5249805" y="3378134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①を変形して代入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4874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§10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36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ボーアの水素原子モデル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12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正方形/長方形 5">
                <a:extLst>
                  <a:ext uri="{FF2B5EF4-FFF2-40B4-BE49-F238E27FC236}">
                    <a16:creationId xmlns:a16="http://schemas.microsoft.com/office/drawing/2014/main" id="{93BF756F-88E0-49A2-8280-159104A6F7B9}"/>
                  </a:ext>
                </a:extLst>
              </p:cNvPr>
              <p:cNvSpPr/>
              <p:nvPr/>
            </p:nvSpPr>
            <p:spPr>
              <a:xfrm>
                <a:off x="417240" y="3949644"/>
                <a:ext cx="1148645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24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それぞれの定数、</a:t>
                </a:r>
                <a:r>
                  <a:rPr lang="en-US" altLang="ja-JP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sz="24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、</a:t>
                </a:r>
                <a:r>
                  <a:rPr lang="en-US" altLang="ja-JP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sz="24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、</a:t>
                </a:r>
                <a:r>
                  <a:rPr lang="en-US" altLang="ja-JP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sz="24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、</a:t>
                </a:r>
                <a:r>
                  <a:rPr lang="en-US" altLang="ja-JP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ja-JP" altLang="en-US" sz="24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に値を代入し、ｅＶの単位で計算すると、</a:t>
                </a:r>
                <a:endParaRPr lang="ja-JP" altLang="en-US" sz="2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6" name="正方形/長方形 5">
                <a:extLst>
                  <a:ext uri="{FF2B5EF4-FFF2-40B4-BE49-F238E27FC236}">
                    <a16:creationId xmlns:a16="http://schemas.microsoft.com/office/drawing/2014/main" id="{93BF756F-88E0-49A2-8280-159104A6F7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240" y="3949644"/>
                <a:ext cx="11486456" cy="461665"/>
              </a:xfrm>
              <a:prstGeom prst="rect">
                <a:avLst/>
              </a:prstGeom>
              <a:blipFill>
                <a:blip r:embed="rId2"/>
                <a:stretch>
                  <a:fillRect l="-796" t="-17105" b="-2236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正方形/長方形 8">
                <a:extLst>
                  <a:ext uri="{FF2B5EF4-FFF2-40B4-BE49-F238E27FC236}">
                    <a16:creationId xmlns:a16="http://schemas.microsoft.com/office/drawing/2014/main" id="{2F456AA6-8FCC-4D5C-A64A-844D5B7DCD7B}"/>
                  </a:ext>
                </a:extLst>
              </p:cNvPr>
              <p:cNvSpPr/>
              <p:nvPr/>
            </p:nvSpPr>
            <p:spPr>
              <a:xfrm flipH="1">
                <a:off x="485411" y="1976023"/>
                <a:ext cx="4211307" cy="7180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ja-JP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ja-JP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num>
                              <m:den>
                                <m:r>
                                  <a:rPr lang="en-US" altLang="ja-JP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ja-JP" alt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den>
                            </m:f>
                            <m:r>
                              <m:rPr>
                                <m:nor/>
                              </m:rPr>
                              <a:rPr lang="ja-JP" altLang="en-US" sz="2400" dirty="0">
                                <a:solidFill>
                                  <a:srgbClr val="FF0000"/>
                                </a:solidFill>
                                <a:latin typeface="HG丸ｺﾞｼｯｸM-PRO" panose="020F0600000000000000" pitchFamily="50" charset="-128"/>
                                <a:ea typeface="HG丸ｺﾞｼｯｸM-PRO" panose="020F0600000000000000" pitchFamily="50" charset="-128"/>
                              </a:rPr>
                              <m:t> </m:t>
                            </m:r>
                          </m:e>
                        </m:d>
                      </m:e>
                      <m:sup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𝑘𝑚</m:t>
                        </m:r>
                        <m:sSup>
                          <m:sSupPr>
                            <m:ctrlP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ja-JP" altLang="en-US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を代入すると、</a:t>
                </a:r>
              </a:p>
            </p:txBody>
          </p:sp>
        </mc:Choice>
        <mc:Fallback xmlns="">
          <p:sp>
            <p:nvSpPr>
              <p:cNvPr id="9" name="正方形/長方形 8">
                <a:extLst>
                  <a:ext uri="{FF2B5EF4-FFF2-40B4-BE49-F238E27FC236}">
                    <a16:creationId xmlns:a16="http://schemas.microsoft.com/office/drawing/2014/main" id="{2F456AA6-8FCC-4D5C-A64A-844D5B7DCD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85411" y="1976023"/>
                <a:ext cx="4211307" cy="718017"/>
              </a:xfrm>
              <a:prstGeom prst="rect">
                <a:avLst/>
              </a:prstGeom>
              <a:blipFill>
                <a:blip r:embed="rId3"/>
                <a:stretch>
                  <a:fillRect r="-9565" b="-254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0B0157BE-7182-47E8-AE54-746366E59080}"/>
                  </a:ext>
                </a:extLst>
              </p:cNvPr>
              <p:cNvSpPr txBox="1"/>
              <p:nvPr/>
            </p:nvSpPr>
            <p:spPr>
              <a:xfrm>
                <a:off x="3710336" y="2694040"/>
                <a:ext cx="4900264" cy="11116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ja-JP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3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altLang="ja-JP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ja-JP" altLang="en-US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altLang="ja-JP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ja-JP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altLang="ja-JP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altLang="ja-JP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ja-JP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altLang="ja-JP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sz="3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altLang="ja-JP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1" lang="ja-JP" altLang="en-US" sz="36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0B0157BE-7182-47E8-AE54-746366E590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336" y="2694040"/>
                <a:ext cx="4900264" cy="11116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57B1072C-1CDA-4D16-A728-4741630B9CDD}"/>
                  </a:ext>
                </a:extLst>
              </p:cNvPr>
              <p:cNvSpPr txBox="1"/>
              <p:nvPr/>
            </p:nvSpPr>
            <p:spPr>
              <a:xfrm>
                <a:off x="1752600" y="4809470"/>
                <a:ext cx="8141056" cy="11115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ja-JP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altLang="ja-JP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2.18</m:t>
                          </m:r>
                          <m:r>
                            <a:rPr lang="en-US" altLang="ja-JP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altLang="ja-JP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ja-JP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−18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altLang="ja-JP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altLang="ja-JP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]=−13.6</m:t>
                      </m:r>
                      <m:f>
                        <m:fPr>
                          <m:ctrlPr>
                            <a:rPr lang="en-US" altLang="ja-JP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sz="3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altLang="ja-JP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altLang="ja-JP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𝑒𝑉</m:t>
                      </m:r>
                      <m:r>
                        <a:rPr lang="en-US" altLang="ja-JP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kumimoji="1" lang="ja-JP" altLang="en-US" sz="36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57B1072C-1CDA-4D16-A728-4741630B9C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809470"/>
                <a:ext cx="8141056" cy="11115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4B874A6-EEBF-490E-AD1A-E285FD0FA939}"/>
                  </a:ext>
                </a:extLst>
              </p:cNvPr>
              <p:cNvSpPr txBox="1"/>
              <p:nvPr/>
            </p:nvSpPr>
            <p:spPr>
              <a:xfrm>
                <a:off x="550333" y="936944"/>
                <a:ext cx="2269067" cy="803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ja-JP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sSup>
                            <m:sSupPr>
                              <m:ctrlP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4B874A6-EEBF-490E-AD1A-E285FD0FA9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333" y="936944"/>
                <a:ext cx="2269067" cy="803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23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>
            <a:extLst>
              <a:ext uri="{FF2B5EF4-FFF2-40B4-BE49-F238E27FC236}">
                <a16:creationId xmlns:a16="http://schemas.microsoft.com/office/drawing/2014/main" id="{E3A1B3BD-5368-4F27-A5CF-1B860BB369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801472"/>
              </p:ext>
            </p:extLst>
          </p:nvPr>
        </p:nvGraphicFramePr>
        <p:xfrm>
          <a:off x="3159125" y="2111375"/>
          <a:ext cx="157321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9" name="Drawing" r:id="rId3" imgW="590163" imgH="514055" progId="Canvas.Drawing.X">
                  <p:embed/>
                </p:oleObj>
              </mc:Choice>
              <mc:Fallback>
                <p:oleObj name="Drawing" r:id="rId3" imgW="590163" imgH="514055" progId="Canvas.Drawing.X">
                  <p:embed/>
                  <p:pic>
                    <p:nvPicPr>
                      <p:cNvPr id="12" name="オブジェクト 11">
                        <a:extLst>
                          <a:ext uri="{FF2B5EF4-FFF2-40B4-BE49-F238E27FC236}">
                            <a16:creationId xmlns:a16="http://schemas.microsoft.com/office/drawing/2014/main" id="{49FBE3F6-9C3A-450F-B249-1C04D3CFC3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59125" y="2111375"/>
                        <a:ext cx="1573213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オブジェクト 60">
            <a:extLst>
              <a:ext uri="{FF2B5EF4-FFF2-40B4-BE49-F238E27FC236}">
                <a16:creationId xmlns:a16="http://schemas.microsoft.com/office/drawing/2014/main" id="{64C68B49-0AD4-4660-A7D3-F7F34A1F4F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413699"/>
              </p:ext>
            </p:extLst>
          </p:nvPr>
        </p:nvGraphicFramePr>
        <p:xfrm>
          <a:off x="1844675" y="2725738"/>
          <a:ext cx="157321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0" name="Drawing" r:id="rId5" imgW="590163" imgH="514055" progId="Canvas.Drawing.X">
                  <p:embed/>
                </p:oleObj>
              </mc:Choice>
              <mc:Fallback>
                <p:oleObj name="Drawing" r:id="rId5" imgW="590163" imgH="514055" progId="Canvas.Drawing.X">
                  <p:embed/>
                  <p:pic>
                    <p:nvPicPr>
                      <p:cNvPr id="11" name="オブジェクト 10">
                        <a:extLst>
                          <a:ext uri="{FF2B5EF4-FFF2-40B4-BE49-F238E27FC236}">
                            <a16:creationId xmlns:a16="http://schemas.microsoft.com/office/drawing/2014/main" id="{E3A1B3BD-5368-4F27-A5CF-1B860BB369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44675" y="2725738"/>
                        <a:ext cx="1573213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DDC8D80E-A3A4-46ED-9BF3-0E0D60B5E2B6}"/>
              </a:ext>
            </a:extLst>
          </p:cNvPr>
          <p:cNvCxnSpPr>
            <a:cxnSpLocks/>
          </p:cNvCxnSpPr>
          <p:nvPr/>
        </p:nvCxnSpPr>
        <p:spPr>
          <a:xfrm>
            <a:off x="2964786" y="3052894"/>
            <a:ext cx="3425854" cy="0"/>
          </a:xfrm>
          <a:prstGeom prst="line">
            <a:avLst/>
          </a:prstGeom>
          <a:ln w="127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14DB7D5B-7F44-4798-87C3-A175C993CCA6}"/>
              </a:ext>
            </a:extLst>
          </p:cNvPr>
          <p:cNvCxnSpPr>
            <a:cxnSpLocks/>
            <a:endCxn id="27" idx="2"/>
          </p:cNvCxnSpPr>
          <p:nvPr/>
        </p:nvCxnSpPr>
        <p:spPr>
          <a:xfrm>
            <a:off x="2903206" y="4675196"/>
            <a:ext cx="3627743" cy="0"/>
          </a:xfrm>
          <a:prstGeom prst="line">
            <a:avLst/>
          </a:prstGeom>
          <a:ln w="127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8DD7DC0E-09F8-4EFE-B348-6713489A96A9}"/>
              </a:ext>
            </a:extLst>
          </p:cNvPr>
          <p:cNvCxnSpPr>
            <a:cxnSpLocks/>
          </p:cNvCxnSpPr>
          <p:nvPr/>
        </p:nvCxnSpPr>
        <p:spPr>
          <a:xfrm>
            <a:off x="1061019" y="4662829"/>
            <a:ext cx="1827727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§10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36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ボーアの水素原子モデル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13</a:t>
            </a:fld>
            <a:endParaRPr kumimoji="1" lang="ja-JP" altLang="en-US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47F1557A-9651-47BB-807A-6B21A5D51A18}"/>
              </a:ext>
            </a:extLst>
          </p:cNvPr>
          <p:cNvCxnSpPr>
            <a:cxnSpLocks/>
          </p:cNvCxnSpPr>
          <p:nvPr/>
        </p:nvCxnSpPr>
        <p:spPr>
          <a:xfrm>
            <a:off x="1061019" y="3048652"/>
            <a:ext cx="1827727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楕円 7">
            <a:extLst>
              <a:ext uri="{FF2B5EF4-FFF2-40B4-BE49-F238E27FC236}">
                <a16:creationId xmlns:a16="http://schemas.microsoft.com/office/drawing/2014/main" id="{63E46C41-69BA-4F5E-880B-EF9FFEC6D492}"/>
              </a:ext>
            </a:extLst>
          </p:cNvPr>
          <p:cNvSpPr/>
          <p:nvPr/>
        </p:nvSpPr>
        <p:spPr>
          <a:xfrm>
            <a:off x="1742675" y="4458742"/>
            <a:ext cx="464416" cy="464416"/>
          </a:xfrm>
          <a:prstGeom prst="ellipse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5A8A49C-FB81-4D0B-B5B6-4E49C11B6EAA}"/>
              </a:ext>
            </a:extLst>
          </p:cNvPr>
          <p:cNvSpPr/>
          <p:nvPr/>
        </p:nvSpPr>
        <p:spPr>
          <a:xfrm>
            <a:off x="493907" y="2858151"/>
            <a:ext cx="5982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AAF0EA7-E773-4B12-85CC-F2B68AE06B20}"/>
              </a:ext>
            </a:extLst>
          </p:cNvPr>
          <p:cNvSpPr/>
          <p:nvPr/>
        </p:nvSpPr>
        <p:spPr>
          <a:xfrm>
            <a:off x="423995" y="4478589"/>
            <a:ext cx="5982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低い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F5626AB9-9232-4CC5-B0F3-524EC9E0E1F9}"/>
                  </a:ext>
                </a:extLst>
              </p:cNvPr>
              <p:cNvSpPr/>
              <p:nvPr/>
            </p:nvSpPr>
            <p:spPr>
              <a:xfrm>
                <a:off x="7273469" y="3767238"/>
                <a:ext cx="645306" cy="5847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ja-JP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ja-JP" altLang="en-US" sz="3200" dirty="0"/>
              </a:p>
            </p:txBody>
          </p:sp>
        </mc:Choice>
        <mc:Fallback xmlns=""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F5626AB9-9232-4CC5-B0F3-524EC9E0E1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3469" y="3767238"/>
                <a:ext cx="645306" cy="5847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14B2AE73-8B53-4D9D-8B34-E55697E890B9}"/>
              </a:ext>
            </a:extLst>
          </p:cNvPr>
          <p:cNvSpPr/>
          <p:nvPr/>
        </p:nvSpPr>
        <p:spPr>
          <a:xfrm>
            <a:off x="5747564" y="5077578"/>
            <a:ext cx="800218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原子核</a:t>
            </a:r>
            <a:endParaRPr lang="en-US" altLang="ja-JP" sz="16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E08F6DA5-A91A-4D03-A931-8549F7D429A2}"/>
              </a:ext>
            </a:extLst>
          </p:cNvPr>
          <p:cNvSpPr/>
          <p:nvPr/>
        </p:nvSpPr>
        <p:spPr>
          <a:xfrm>
            <a:off x="6465462" y="4878176"/>
            <a:ext cx="351333" cy="351333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F4D1BA01-4493-42CB-9834-CCDEB6D320C0}"/>
              </a:ext>
            </a:extLst>
          </p:cNvPr>
          <p:cNvCxnSpPr>
            <a:cxnSpLocks/>
          </p:cNvCxnSpPr>
          <p:nvPr/>
        </p:nvCxnSpPr>
        <p:spPr>
          <a:xfrm flipV="1">
            <a:off x="6813082" y="1988819"/>
            <a:ext cx="1549973" cy="299742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正方形/長方形 24">
                <a:extLst>
                  <a:ext uri="{FF2B5EF4-FFF2-40B4-BE49-F238E27FC236}">
                    <a16:creationId xmlns:a16="http://schemas.microsoft.com/office/drawing/2014/main" id="{AD071269-583A-4772-8E79-C6FA1128816A}"/>
                  </a:ext>
                </a:extLst>
              </p:cNvPr>
              <p:cNvSpPr/>
              <p:nvPr/>
            </p:nvSpPr>
            <p:spPr>
              <a:xfrm>
                <a:off x="6087077" y="2561635"/>
                <a:ext cx="887743" cy="400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ja-JP" altLang="en-US" sz="2000" dirty="0"/>
              </a:p>
            </p:txBody>
          </p:sp>
        </mc:Choice>
        <mc:Fallback xmlns="">
          <p:sp>
            <p:nvSpPr>
              <p:cNvPr id="25" name="正方形/長方形 24">
                <a:extLst>
                  <a:ext uri="{FF2B5EF4-FFF2-40B4-BE49-F238E27FC236}">
                    <a16:creationId xmlns:a16="http://schemas.microsoft.com/office/drawing/2014/main" id="{AD071269-583A-4772-8E79-C6FA112881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7077" y="2561635"/>
                <a:ext cx="887743" cy="40011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正方形/長方形 25">
                <a:extLst>
                  <a:ext uri="{FF2B5EF4-FFF2-40B4-BE49-F238E27FC236}">
                    <a16:creationId xmlns:a16="http://schemas.microsoft.com/office/drawing/2014/main" id="{6DBC7EED-15B6-4D62-8E82-45EAD620EBCE}"/>
                  </a:ext>
                </a:extLst>
              </p:cNvPr>
              <p:cNvSpPr/>
              <p:nvPr/>
            </p:nvSpPr>
            <p:spPr>
              <a:xfrm>
                <a:off x="6087077" y="3841610"/>
                <a:ext cx="887743" cy="400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ja-JP" altLang="en-US" sz="2000" dirty="0"/>
              </a:p>
            </p:txBody>
          </p:sp>
        </mc:Choice>
        <mc:Fallback xmlns="">
          <p:sp>
            <p:nvSpPr>
              <p:cNvPr id="26" name="正方形/長方形 25">
                <a:extLst>
                  <a:ext uri="{FF2B5EF4-FFF2-40B4-BE49-F238E27FC236}">
                    <a16:creationId xmlns:a16="http://schemas.microsoft.com/office/drawing/2014/main" id="{6DBC7EED-15B6-4D62-8E82-45EAD620EB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7077" y="3841610"/>
                <a:ext cx="887743" cy="40011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正方形/長方形 26">
                <a:extLst>
                  <a:ext uri="{FF2B5EF4-FFF2-40B4-BE49-F238E27FC236}">
                    <a16:creationId xmlns:a16="http://schemas.microsoft.com/office/drawing/2014/main" id="{2B7FB714-0A23-4A63-B840-AF6AC86D4CB5}"/>
                  </a:ext>
                </a:extLst>
              </p:cNvPr>
              <p:cNvSpPr/>
              <p:nvPr/>
            </p:nvSpPr>
            <p:spPr>
              <a:xfrm>
                <a:off x="6087077" y="4275085"/>
                <a:ext cx="887743" cy="400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ja-JP" altLang="en-US" sz="2000" dirty="0"/>
              </a:p>
            </p:txBody>
          </p:sp>
        </mc:Choice>
        <mc:Fallback xmlns="">
          <p:sp>
            <p:nvSpPr>
              <p:cNvPr id="27" name="正方形/長方形 26">
                <a:extLst>
                  <a:ext uri="{FF2B5EF4-FFF2-40B4-BE49-F238E27FC236}">
                    <a16:creationId xmlns:a16="http://schemas.microsoft.com/office/drawing/2014/main" id="{2B7FB714-0A23-4A63-B840-AF6AC86D4C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7077" y="4275085"/>
                <a:ext cx="887743" cy="4001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4D25E3EF-7180-461E-A1C0-81710D4024CF}"/>
              </a:ext>
            </a:extLst>
          </p:cNvPr>
          <p:cNvSpPr/>
          <p:nvPr/>
        </p:nvSpPr>
        <p:spPr>
          <a:xfrm>
            <a:off x="6433647" y="4845869"/>
            <a:ext cx="407483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altLang="ja-JP" sz="16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+e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14ACDA2A-74A7-4FD3-9786-57237A5C38F0}"/>
              </a:ext>
            </a:extLst>
          </p:cNvPr>
          <p:cNvSpPr/>
          <p:nvPr/>
        </p:nvSpPr>
        <p:spPr>
          <a:xfrm>
            <a:off x="5758683" y="5692267"/>
            <a:ext cx="1467068" cy="4001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イメージ図</a:t>
            </a:r>
          </a:p>
        </p:txBody>
      </p:sp>
      <p:sp>
        <p:nvSpPr>
          <p:cNvPr id="32" name="円弧 31">
            <a:extLst>
              <a:ext uri="{FF2B5EF4-FFF2-40B4-BE49-F238E27FC236}">
                <a16:creationId xmlns:a16="http://schemas.microsoft.com/office/drawing/2014/main" id="{8EA82B64-A47D-4212-9A5B-9811099E7058}"/>
              </a:ext>
            </a:extLst>
          </p:cNvPr>
          <p:cNvSpPr/>
          <p:nvPr/>
        </p:nvSpPr>
        <p:spPr>
          <a:xfrm>
            <a:off x="2795845" y="1303707"/>
            <a:ext cx="7378467" cy="7378467"/>
          </a:xfrm>
          <a:prstGeom prst="arc">
            <a:avLst>
              <a:gd name="adj1" fmla="val 15968146"/>
              <a:gd name="adj2" fmla="val 1872524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正方形/長方形 32">
                <a:extLst>
                  <a:ext uri="{FF2B5EF4-FFF2-40B4-BE49-F238E27FC236}">
                    <a16:creationId xmlns:a16="http://schemas.microsoft.com/office/drawing/2014/main" id="{7AD56A0B-E586-4853-9D76-97E291AD657B}"/>
                  </a:ext>
                </a:extLst>
              </p:cNvPr>
              <p:cNvSpPr/>
              <p:nvPr/>
            </p:nvSpPr>
            <p:spPr>
              <a:xfrm>
                <a:off x="6087076" y="826237"/>
                <a:ext cx="887743" cy="400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ja-JP" altLang="en-US" sz="2000" dirty="0"/>
              </a:p>
            </p:txBody>
          </p:sp>
        </mc:Choice>
        <mc:Fallback xmlns="">
          <p:sp>
            <p:nvSpPr>
              <p:cNvPr id="33" name="正方形/長方形 32">
                <a:extLst>
                  <a:ext uri="{FF2B5EF4-FFF2-40B4-BE49-F238E27FC236}">
                    <a16:creationId xmlns:a16="http://schemas.microsoft.com/office/drawing/2014/main" id="{7AD56A0B-E586-4853-9D76-97E291AD65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7076" y="826237"/>
                <a:ext cx="887743" cy="40011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円弧 33">
            <a:extLst>
              <a:ext uri="{FF2B5EF4-FFF2-40B4-BE49-F238E27FC236}">
                <a16:creationId xmlns:a16="http://schemas.microsoft.com/office/drawing/2014/main" id="{0405EABF-C0B6-4C59-8A67-5DB8930BE9B3}"/>
              </a:ext>
            </a:extLst>
          </p:cNvPr>
          <p:cNvSpPr/>
          <p:nvPr/>
        </p:nvSpPr>
        <p:spPr>
          <a:xfrm>
            <a:off x="4555611" y="3037002"/>
            <a:ext cx="4094008" cy="4094008"/>
          </a:xfrm>
          <a:prstGeom prst="arc">
            <a:avLst>
              <a:gd name="adj1" fmla="val 15568393"/>
              <a:gd name="adj2" fmla="val 186201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35" name="円弧 34">
            <a:extLst>
              <a:ext uri="{FF2B5EF4-FFF2-40B4-BE49-F238E27FC236}">
                <a16:creationId xmlns:a16="http://schemas.microsoft.com/office/drawing/2014/main" id="{EAFD7B8C-4595-42E0-8058-4B0F32EE8326}"/>
              </a:ext>
            </a:extLst>
          </p:cNvPr>
          <p:cNvSpPr/>
          <p:nvPr/>
        </p:nvSpPr>
        <p:spPr>
          <a:xfrm>
            <a:off x="5775351" y="4191611"/>
            <a:ext cx="1734841" cy="1734841"/>
          </a:xfrm>
          <a:prstGeom prst="arc">
            <a:avLst>
              <a:gd name="adj1" fmla="val 1484991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36" name="円弧 35">
            <a:extLst>
              <a:ext uri="{FF2B5EF4-FFF2-40B4-BE49-F238E27FC236}">
                <a16:creationId xmlns:a16="http://schemas.microsoft.com/office/drawing/2014/main" id="{CF6C6EC3-F138-4F5B-A050-E38F78D675D6}"/>
              </a:ext>
            </a:extLst>
          </p:cNvPr>
          <p:cNvSpPr/>
          <p:nvPr/>
        </p:nvSpPr>
        <p:spPr>
          <a:xfrm>
            <a:off x="6329060" y="4671619"/>
            <a:ext cx="682017" cy="682017"/>
          </a:xfrm>
          <a:prstGeom prst="arc">
            <a:avLst>
              <a:gd name="adj1" fmla="val 14201653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9510CC75-00A8-4138-8231-1538ADD41FD3}"/>
              </a:ext>
            </a:extLst>
          </p:cNvPr>
          <p:cNvSpPr/>
          <p:nvPr/>
        </p:nvSpPr>
        <p:spPr>
          <a:xfrm>
            <a:off x="4981515" y="4453150"/>
            <a:ext cx="1216999" cy="4001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基底状態</a:t>
            </a:r>
            <a:endParaRPr lang="ja-JP" altLang="en-US" sz="2000" dirty="0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D767A815-13BF-46F1-B35D-FE1621D6B216}"/>
              </a:ext>
            </a:extLst>
          </p:cNvPr>
          <p:cNvSpPr/>
          <p:nvPr/>
        </p:nvSpPr>
        <p:spPr>
          <a:xfrm>
            <a:off x="4981515" y="3874764"/>
            <a:ext cx="1216999" cy="4001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励起状態</a:t>
            </a:r>
            <a:endParaRPr lang="ja-JP" altLang="en-US" sz="2000" dirty="0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9DABF14F-6F7D-49D2-B14C-A6466382111F}"/>
              </a:ext>
            </a:extLst>
          </p:cNvPr>
          <p:cNvSpPr/>
          <p:nvPr/>
        </p:nvSpPr>
        <p:spPr>
          <a:xfrm>
            <a:off x="4981515" y="2843324"/>
            <a:ext cx="1216999" cy="4001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励起状態</a:t>
            </a:r>
            <a:endParaRPr lang="ja-JP" altLang="en-US" sz="2000" dirty="0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4A4C6125-F4BA-4AD4-BA92-0DE50D2631AF}"/>
              </a:ext>
            </a:extLst>
          </p:cNvPr>
          <p:cNvSpPr/>
          <p:nvPr/>
        </p:nvSpPr>
        <p:spPr>
          <a:xfrm>
            <a:off x="4981515" y="1128726"/>
            <a:ext cx="1216999" cy="4001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励起状態</a:t>
            </a:r>
            <a:endParaRPr lang="ja-JP" altLang="en-US" sz="2000" dirty="0"/>
          </a:p>
        </p:txBody>
      </p: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DE4FB46B-9832-4444-BEDE-5B3F1EA7E269}"/>
              </a:ext>
            </a:extLst>
          </p:cNvPr>
          <p:cNvCxnSpPr>
            <a:cxnSpLocks/>
          </p:cNvCxnSpPr>
          <p:nvPr/>
        </p:nvCxnSpPr>
        <p:spPr>
          <a:xfrm>
            <a:off x="6485078" y="4675929"/>
            <a:ext cx="328004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BF14BDB1-5AA7-4E42-9215-4B2FB678931C}"/>
              </a:ext>
            </a:extLst>
          </p:cNvPr>
          <p:cNvCxnSpPr>
            <a:cxnSpLocks/>
          </p:cNvCxnSpPr>
          <p:nvPr/>
        </p:nvCxnSpPr>
        <p:spPr>
          <a:xfrm>
            <a:off x="6433647" y="3048652"/>
            <a:ext cx="40748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楕円 47">
            <a:extLst>
              <a:ext uri="{FF2B5EF4-FFF2-40B4-BE49-F238E27FC236}">
                <a16:creationId xmlns:a16="http://schemas.microsoft.com/office/drawing/2014/main" id="{91902FD7-5B6F-400F-A003-914EAFE5DF9B}"/>
              </a:ext>
            </a:extLst>
          </p:cNvPr>
          <p:cNvSpPr/>
          <p:nvPr/>
        </p:nvSpPr>
        <p:spPr>
          <a:xfrm>
            <a:off x="6547185" y="2956253"/>
            <a:ext cx="176013" cy="176013"/>
          </a:xfrm>
          <a:prstGeom prst="ellipse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49" name="オブジェクト 48">
            <a:extLst>
              <a:ext uri="{FF2B5EF4-FFF2-40B4-BE49-F238E27FC236}">
                <a16:creationId xmlns:a16="http://schemas.microsoft.com/office/drawing/2014/main" id="{E7C6F625-67C6-452D-8A57-9D3A3A9538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3395374"/>
              </p:ext>
            </p:extLst>
          </p:nvPr>
        </p:nvGraphicFramePr>
        <p:xfrm>
          <a:off x="6695264" y="3098364"/>
          <a:ext cx="957303" cy="845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1" name="Drawing" r:id="rId11" imgW="596579" imgH="526568" progId="Canvas.Drawing.X">
                  <p:embed/>
                </p:oleObj>
              </mc:Choice>
              <mc:Fallback>
                <p:oleObj name="Drawing" r:id="rId11" imgW="596579" imgH="526568" progId="Canvas.Drawing.X">
                  <p:embed/>
                  <p:pic>
                    <p:nvPicPr>
                      <p:cNvPr id="11" name="オブジェクト 10">
                        <a:extLst>
                          <a:ext uri="{FF2B5EF4-FFF2-40B4-BE49-F238E27FC236}">
                            <a16:creationId xmlns:a16="http://schemas.microsoft.com/office/drawing/2014/main" id="{E3A1B3BD-5368-4F27-A5CF-1B860BB369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695264" y="3098364"/>
                        <a:ext cx="957303" cy="8452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69FAD3F-475D-4763-B949-D4B39D4E0E62}"/>
              </a:ext>
            </a:extLst>
          </p:cNvPr>
          <p:cNvSpPr/>
          <p:nvPr/>
        </p:nvSpPr>
        <p:spPr>
          <a:xfrm>
            <a:off x="266377" y="3594439"/>
            <a:ext cx="10086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励起</a:t>
            </a:r>
            <a:endParaRPr lang="ja-JP" altLang="en-US" sz="3200" dirty="0"/>
          </a:p>
        </p:txBody>
      </p: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37A46290-385E-4867-BFD3-86D1098B0E85}"/>
              </a:ext>
            </a:extLst>
          </p:cNvPr>
          <p:cNvCxnSpPr/>
          <p:nvPr/>
        </p:nvCxnSpPr>
        <p:spPr>
          <a:xfrm flipV="1">
            <a:off x="1438288" y="3162394"/>
            <a:ext cx="0" cy="1316195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9F7E09F2-519B-42DB-9B23-BDD505024A9E}"/>
                  </a:ext>
                </a:extLst>
              </p:cNvPr>
              <p:cNvSpPr txBox="1"/>
              <p:nvPr/>
            </p:nvSpPr>
            <p:spPr>
              <a:xfrm>
                <a:off x="8497239" y="3337736"/>
                <a:ext cx="3292882" cy="9028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ja-JP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ja-JP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num>
                                <m:den>
                                  <m:r>
                                    <a:rPr lang="en-US" altLang="ja-JP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ja-JP" alt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ja-JP" altLang="en-US" sz="2400" dirty="0">
                                  <a:solidFill>
                                    <a:schemeClr val="tx1"/>
                                  </a:solidFill>
                                  <a:latin typeface="HG丸ｺﾞｼｯｸM-PRO" panose="020F0600000000000000" pitchFamily="50" charset="-128"/>
                                  <a:ea typeface="HG丸ｺﾞｼｯｸM-PRO" panose="020F0600000000000000" pitchFamily="50" charset="-128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ja-JP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altLang="ja-JP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9F7E09F2-519B-42DB-9B23-BDD505024A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7239" y="3337736"/>
                <a:ext cx="3292882" cy="90281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9A5408D4-DA6A-472C-9EB6-6188F72D4127}"/>
                  </a:ext>
                </a:extLst>
              </p:cNvPr>
              <p:cNvSpPr txBox="1"/>
              <p:nvPr/>
            </p:nvSpPr>
            <p:spPr>
              <a:xfrm>
                <a:off x="8786021" y="5518346"/>
                <a:ext cx="3335038" cy="741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ja-JP" alt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altLang="ja-JP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9A5408D4-DA6A-472C-9EB6-6188F72D41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6021" y="5518346"/>
                <a:ext cx="3335038" cy="7411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365A35D2-FDB3-4540-AF6D-415CAB98940C}"/>
              </a:ext>
            </a:extLst>
          </p:cNvPr>
          <p:cNvSpPr/>
          <p:nvPr/>
        </p:nvSpPr>
        <p:spPr>
          <a:xfrm>
            <a:off x="302475" y="2431678"/>
            <a:ext cx="1811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エネルギー準位</a:t>
            </a:r>
            <a:endParaRPr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0" name="楕円 59">
            <a:extLst>
              <a:ext uri="{FF2B5EF4-FFF2-40B4-BE49-F238E27FC236}">
                <a16:creationId xmlns:a16="http://schemas.microsoft.com/office/drawing/2014/main" id="{7E1F7C09-A5FA-4885-AC63-7BAD5B416C97}"/>
              </a:ext>
            </a:extLst>
          </p:cNvPr>
          <p:cNvSpPr/>
          <p:nvPr/>
        </p:nvSpPr>
        <p:spPr>
          <a:xfrm>
            <a:off x="1745598" y="2814111"/>
            <a:ext cx="464416" cy="464416"/>
          </a:xfrm>
          <a:prstGeom prst="ellipse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正方形/長方形 65">
                <a:extLst>
                  <a:ext uri="{FF2B5EF4-FFF2-40B4-BE49-F238E27FC236}">
                    <a16:creationId xmlns:a16="http://schemas.microsoft.com/office/drawing/2014/main" id="{48D56F3E-47D4-4E9C-915C-7FA6E2715C76}"/>
                  </a:ext>
                </a:extLst>
              </p:cNvPr>
              <p:cNvSpPr/>
              <p:nvPr/>
            </p:nvSpPr>
            <p:spPr>
              <a:xfrm>
                <a:off x="9069656" y="1184678"/>
                <a:ext cx="2122697" cy="10490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  <m:r>
                        <a:rPr lang="ja-JP" altLang="en-US" sz="3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𝝂</m:t>
                      </m:r>
                      <m:r>
                        <a:rPr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sz="3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  <m:f>
                        <m:fPr>
                          <m:ctrlP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ja-JP" alt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den>
                      </m:f>
                    </m:oMath>
                  </m:oMathPara>
                </a14:m>
                <a:endParaRPr lang="en-US" altLang="ja-JP" sz="3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6" name="正方形/長方形 65">
                <a:extLst>
                  <a:ext uri="{FF2B5EF4-FFF2-40B4-BE49-F238E27FC236}">
                    <a16:creationId xmlns:a16="http://schemas.microsoft.com/office/drawing/2014/main" id="{48D56F3E-47D4-4E9C-915C-7FA6E2715C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9656" y="1184678"/>
                <a:ext cx="2122697" cy="104907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正方形/長方形 66">
                <a:extLst>
                  <a:ext uri="{FF2B5EF4-FFF2-40B4-BE49-F238E27FC236}">
                    <a16:creationId xmlns:a16="http://schemas.microsoft.com/office/drawing/2014/main" id="{2DCCC5C0-2ACC-419E-B959-F8A527AD3E29}"/>
                  </a:ext>
                </a:extLst>
              </p:cNvPr>
              <p:cNvSpPr/>
              <p:nvPr/>
            </p:nvSpPr>
            <p:spPr>
              <a:xfrm>
                <a:off x="9800594" y="2125427"/>
                <a:ext cx="241110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altLang="ja-JP" sz="3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7" name="正方形/長方形 66">
                <a:extLst>
                  <a:ext uri="{FF2B5EF4-FFF2-40B4-BE49-F238E27FC236}">
                    <a16:creationId xmlns:a16="http://schemas.microsoft.com/office/drawing/2014/main" id="{2DCCC5C0-2ACC-419E-B959-F8A527AD3E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0594" y="2125427"/>
                <a:ext cx="2411109" cy="64633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57F9F052-5170-4CE9-AE05-560BECA5F961}"/>
                  </a:ext>
                </a:extLst>
              </p:cNvPr>
              <p:cNvSpPr txBox="1"/>
              <p:nvPr/>
            </p:nvSpPr>
            <p:spPr>
              <a:xfrm>
                <a:off x="8857570" y="4480449"/>
                <a:ext cx="2442469" cy="803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ja-JP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sSup>
                            <m:sSupPr>
                              <m:ctrlP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57F9F052-5170-4CE9-AE05-560BECA5F9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7570" y="4480449"/>
                <a:ext cx="2442469" cy="80355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746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3.7037E-7 L -0.0974 0.1428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70" y="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22222E-6 L 8.33333E-7 -0.23959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96296E-6 L 0.00065 0.23542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1175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8 0.00301 L 0.09726 -0.13009 " pathEditMode="relative" rAng="0" ptsTypes="AA">
                                      <p:cBhvr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8" y="-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0 L 0.00182 0.23449 " pathEditMode="relative" rAng="0" ptsTypes="AA">
                                      <p:cBhvr>
                                        <p:cTn id="8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11713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4.07407E-6 L 0.14206 -0.19862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96" y="-9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39" grpId="0"/>
      <p:bldP spid="40" grpId="0"/>
      <p:bldP spid="41" grpId="0"/>
      <p:bldP spid="42" grpId="0"/>
      <p:bldP spid="48" grpId="0" animBg="1"/>
      <p:bldP spid="48" grpId="1" animBg="1"/>
      <p:bldP spid="54" grpId="0"/>
      <p:bldP spid="60" grpId="0" animBg="1"/>
      <p:bldP spid="60" grpId="1" animBg="1"/>
      <p:bldP spid="66" grpId="0"/>
      <p:bldP spid="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§10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36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ボーアの水素原子モデル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14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F5626AB9-9232-4CC5-B0F3-524EC9E0E1F9}"/>
                  </a:ext>
                </a:extLst>
              </p:cNvPr>
              <p:cNvSpPr/>
              <p:nvPr/>
            </p:nvSpPr>
            <p:spPr>
              <a:xfrm>
                <a:off x="1791952" y="5049034"/>
                <a:ext cx="47333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ja-JP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ja-JP" altLang="en-US" sz="2000" dirty="0"/>
              </a:p>
            </p:txBody>
          </p:sp>
        </mc:Choice>
        <mc:Fallback xmlns=""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F5626AB9-9232-4CC5-B0F3-524EC9E0E1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1952" y="5049034"/>
                <a:ext cx="473335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14B2AE73-8B53-4D9D-8B34-E55697E890B9}"/>
              </a:ext>
            </a:extLst>
          </p:cNvPr>
          <p:cNvSpPr/>
          <p:nvPr/>
        </p:nvSpPr>
        <p:spPr>
          <a:xfrm>
            <a:off x="670599" y="5647521"/>
            <a:ext cx="800218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原子核</a:t>
            </a:r>
            <a:endParaRPr lang="en-US" altLang="ja-JP" sz="16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E08F6DA5-A91A-4D03-A931-8549F7D429A2}"/>
              </a:ext>
            </a:extLst>
          </p:cNvPr>
          <p:cNvSpPr/>
          <p:nvPr/>
        </p:nvSpPr>
        <p:spPr>
          <a:xfrm>
            <a:off x="1388497" y="5448119"/>
            <a:ext cx="351333" cy="351333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F4D1BA01-4493-42CB-9834-CCDEB6D320C0}"/>
              </a:ext>
            </a:extLst>
          </p:cNvPr>
          <p:cNvCxnSpPr>
            <a:cxnSpLocks/>
          </p:cNvCxnSpPr>
          <p:nvPr/>
        </p:nvCxnSpPr>
        <p:spPr>
          <a:xfrm flipV="1">
            <a:off x="1670704" y="4918382"/>
            <a:ext cx="325966" cy="5203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正方形/長方形 24">
                <a:extLst>
                  <a:ext uri="{FF2B5EF4-FFF2-40B4-BE49-F238E27FC236}">
                    <a16:creationId xmlns:a16="http://schemas.microsoft.com/office/drawing/2014/main" id="{AD071269-583A-4772-8E79-C6FA1128816A}"/>
                  </a:ext>
                </a:extLst>
              </p:cNvPr>
              <p:cNvSpPr/>
              <p:nvPr/>
            </p:nvSpPr>
            <p:spPr>
              <a:xfrm>
                <a:off x="745344" y="3428988"/>
                <a:ext cx="41024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ja-JP" altLang="en-US" sz="2000" dirty="0"/>
              </a:p>
            </p:txBody>
          </p:sp>
        </mc:Choice>
        <mc:Fallback xmlns="">
          <p:sp>
            <p:nvSpPr>
              <p:cNvPr id="25" name="正方形/長方形 24">
                <a:extLst>
                  <a:ext uri="{FF2B5EF4-FFF2-40B4-BE49-F238E27FC236}">
                    <a16:creationId xmlns:a16="http://schemas.microsoft.com/office/drawing/2014/main" id="{AD071269-583A-4772-8E79-C6FA112881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344" y="3428988"/>
                <a:ext cx="41024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4D25E3EF-7180-461E-A1C0-81710D4024CF}"/>
              </a:ext>
            </a:extLst>
          </p:cNvPr>
          <p:cNvSpPr/>
          <p:nvPr/>
        </p:nvSpPr>
        <p:spPr>
          <a:xfrm>
            <a:off x="1356682" y="5415812"/>
            <a:ext cx="407483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altLang="ja-JP" sz="16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+e</a:t>
            </a:r>
          </a:p>
        </p:txBody>
      </p:sp>
      <p:sp>
        <p:nvSpPr>
          <p:cNvPr id="34" name="円弧 33">
            <a:extLst>
              <a:ext uri="{FF2B5EF4-FFF2-40B4-BE49-F238E27FC236}">
                <a16:creationId xmlns:a16="http://schemas.microsoft.com/office/drawing/2014/main" id="{0405EABF-C0B6-4C59-8A67-5DB8930BE9B3}"/>
              </a:ext>
            </a:extLst>
          </p:cNvPr>
          <p:cNvSpPr/>
          <p:nvPr/>
        </p:nvSpPr>
        <p:spPr>
          <a:xfrm>
            <a:off x="-521354" y="3606945"/>
            <a:ext cx="4094008" cy="4094008"/>
          </a:xfrm>
          <a:prstGeom prst="arc">
            <a:avLst>
              <a:gd name="adj1" fmla="val 15568393"/>
              <a:gd name="adj2" fmla="val 186201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35" name="円弧 34">
            <a:extLst>
              <a:ext uri="{FF2B5EF4-FFF2-40B4-BE49-F238E27FC236}">
                <a16:creationId xmlns:a16="http://schemas.microsoft.com/office/drawing/2014/main" id="{EAFD7B8C-4595-42E0-8058-4B0F32EE8326}"/>
              </a:ext>
            </a:extLst>
          </p:cNvPr>
          <p:cNvSpPr/>
          <p:nvPr/>
        </p:nvSpPr>
        <p:spPr>
          <a:xfrm>
            <a:off x="698386" y="4761554"/>
            <a:ext cx="1734841" cy="1734841"/>
          </a:xfrm>
          <a:prstGeom prst="arc">
            <a:avLst>
              <a:gd name="adj1" fmla="val 1484991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36" name="円弧 35">
            <a:extLst>
              <a:ext uri="{FF2B5EF4-FFF2-40B4-BE49-F238E27FC236}">
                <a16:creationId xmlns:a16="http://schemas.microsoft.com/office/drawing/2014/main" id="{CF6C6EC3-F138-4F5B-A050-E38F78D675D6}"/>
              </a:ext>
            </a:extLst>
          </p:cNvPr>
          <p:cNvSpPr/>
          <p:nvPr/>
        </p:nvSpPr>
        <p:spPr>
          <a:xfrm>
            <a:off x="1252095" y="5241562"/>
            <a:ext cx="682017" cy="682017"/>
          </a:xfrm>
          <a:prstGeom prst="arc">
            <a:avLst>
              <a:gd name="adj1" fmla="val 14201653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DE4FB46B-9832-4444-BEDE-5B3F1EA7E269}"/>
              </a:ext>
            </a:extLst>
          </p:cNvPr>
          <p:cNvCxnSpPr>
            <a:cxnSpLocks/>
          </p:cNvCxnSpPr>
          <p:nvPr/>
        </p:nvCxnSpPr>
        <p:spPr>
          <a:xfrm>
            <a:off x="1408113" y="4770230"/>
            <a:ext cx="328004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BF14BDB1-5AA7-4E42-9215-4B2FB678931C}"/>
              </a:ext>
            </a:extLst>
          </p:cNvPr>
          <p:cNvCxnSpPr>
            <a:cxnSpLocks/>
          </p:cNvCxnSpPr>
          <p:nvPr/>
        </p:nvCxnSpPr>
        <p:spPr>
          <a:xfrm>
            <a:off x="1356682" y="3618595"/>
            <a:ext cx="40748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楕円 47">
            <a:extLst>
              <a:ext uri="{FF2B5EF4-FFF2-40B4-BE49-F238E27FC236}">
                <a16:creationId xmlns:a16="http://schemas.microsoft.com/office/drawing/2014/main" id="{91902FD7-5B6F-400F-A003-914EAFE5DF9B}"/>
              </a:ext>
            </a:extLst>
          </p:cNvPr>
          <p:cNvSpPr/>
          <p:nvPr/>
        </p:nvSpPr>
        <p:spPr>
          <a:xfrm>
            <a:off x="1470220" y="3526196"/>
            <a:ext cx="176013" cy="176013"/>
          </a:xfrm>
          <a:prstGeom prst="ellipse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49" name="オブジェクト 48">
            <a:extLst>
              <a:ext uri="{FF2B5EF4-FFF2-40B4-BE49-F238E27FC236}">
                <a16:creationId xmlns:a16="http://schemas.microsoft.com/office/drawing/2014/main" id="{E7C6F625-67C6-452D-8A57-9D3A3A9538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778973"/>
              </p:ext>
            </p:extLst>
          </p:nvPr>
        </p:nvGraphicFramePr>
        <p:xfrm>
          <a:off x="2128163" y="3191563"/>
          <a:ext cx="957303" cy="845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0" name="Drawing" r:id="rId5" imgW="596579" imgH="526568" progId="Canvas.Drawing.X">
                  <p:embed/>
                </p:oleObj>
              </mc:Choice>
              <mc:Fallback>
                <p:oleObj name="Drawing" r:id="rId5" imgW="596579" imgH="526568" progId="Canvas.Drawing.X">
                  <p:embed/>
                  <p:pic>
                    <p:nvPicPr>
                      <p:cNvPr id="49" name="オブジェクト 48">
                        <a:extLst>
                          <a:ext uri="{FF2B5EF4-FFF2-40B4-BE49-F238E27FC236}">
                            <a16:creationId xmlns:a16="http://schemas.microsoft.com/office/drawing/2014/main" id="{E7C6F625-67C6-452D-8A57-9D3A3A9538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28163" y="3191563"/>
                        <a:ext cx="957303" cy="8452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9F7E09F2-519B-42DB-9B23-BDD505024A9E}"/>
                  </a:ext>
                </a:extLst>
              </p:cNvPr>
              <p:cNvSpPr txBox="1"/>
              <p:nvPr/>
            </p:nvSpPr>
            <p:spPr>
              <a:xfrm>
                <a:off x="2144649" y="4040481"/>
                <a:ext cx="3292882" cy="9028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ja-JP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ja-JP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num>
                                <m:den>
                                  <m:r>
                                    <a:rPr lang="en-US" altLang="ja-JP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ja-JP" alt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ja-JP" altLang="en-US" sz="2400" dirty="0">
                                  <a:solidFill>
                                    <a:schemeClr val="tx1"/>
                                  </a:solidFill>
                                  <a:latin typeface="HG丸ｺﾞｼｯｸM-PRO" panose="020F0600000000000000" pitchFamily="50" charset="-128"/>
                                  <a:ea typeface="HG丸ｺﾞｼｯｸM-PRO" panose="020F0600000000000000" pitchFamily="50" charset="-128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ja-JP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altLang="ja-JP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9F7E09F2-519B-42DB-9B23-BDD505024A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4649" y="4040481"/>
                <a:ext cx="3292882" cy="90281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9A5408D4-DA6A-472C-9EB6-6188F72D4127}"/>
                  </a:ext>
                </a:extLst>
              </p:cNvPr>
              <p:cNvSpPr txBox="1"/>
              <p:nvPr/>
            </p:nvSpPr>
            <p:spPr>
              <a:xfrm>
                <a:off x="2275390" y="5456010"/>
                <a:ext cx="3335038" cy="741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ja-JP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ja-JP" alt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altLang="ja-JP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9A5408D4-DA6A-472C-9EB6-6188F72D41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390" y="5456010"/>
                <a:ext cx="3335038" cy="7411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正方形/長方形 65">
                <a:extLst>
                  <a:ext uri="{FF2B5EF4-FFF2-40B4-BE49-F238E27FC236}">
                    <a16:creationId xmlns:a16="http://schemas.microsoft.com/office/drawing/2014/main" id="{48D56F3E-47D4-4E9C-915C-7FA6E2715C76}"/>
                  </a:ext>
                </a:extLst>
              </p:cNvPr>
              <p:cNvSpPr/>
              <p:nvPr/>
            </p:nvSpPr>
            <p:spPr>
              <a:xfrm>
                <a:off x="2300710" y="2301066"/>
                <a:ext cx="2122697" cy="10490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  <m:r>
                        <a:rPr lang="ja-JP" altLang="en-US" sz="3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𝝂</m:t>
                      </m:r>
                      <m:r>
                        <a:rPr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sz="3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  <m:f>
                        <m:fPr>
                          <m:ctrlP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ja-JP" alt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den>
                      </m:f>
                    </m:oMath>
                  </m:oMathPara>
                </a14:m>
                <a:endParaRPr lang="en-US" altLang="ja-JP" sz="3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6" name="正方形/長方形 65">
                <a:extLst>
                  <a:ext uri="{FF2B5EF4-FFF2-40B4-BE49-F238E27FC236}">
                    <a16:creationId xmlns:a16="http://schemas.microsoft.com/office/drawing/2014/main" id="{48D56F3E-47D4-4E9C-915C-7FA6E2715C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0710" y="2301066"/>
                <a:ext cx="2122697" cy="104907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正方形/長方形 66">
                <a:extLst>
                  <a:ext uri="{FF2B5EF4-FFF2-40B4-BE49-F238E27FC236}">
                    <a16:creationId xmlns:a16="http://schemas.microsoft.com/office/drawing/2014/main" id="{2DCCC5C0-2ACC-419E-B959-F8A527AD3E29}"/>
                  </a:ext>
                </a:extLst>
              </p:cNvPr>
              <p:cNvSpPr/>
              <p:nvPr/>
            </p:nvSpPr>
            <p:spPr>
              <a:xfrm>
                <a:off x="6670993" y="2055224"/>
                <a:ext cx="256339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b>
                      </m:sSub>
                      <m:r>
                        <a:rPr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altLang="ja-JP" sz="3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7" name="正方形/長方形 66">
                <a:extLst>
                  <a:ext uri="{FF2B5EF4-FFF2-40B4-BE49-F238E27FC236}">
                    <a16:creationId xmlns:a16="http://schemas.microsoft.com/office/drawing/2014/main" id="{2DCCC5C0-2ACC-419E-B959-F8A527AD3E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993" y="2055224"/>
                <a:ext cx="2563394" cy="6463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747A5C09-D9CF-4E76-8B34-8E7288CD82D0}"/>
                  </a:ext>
                </a:extLst>
              </p:cNvPr>
              <p:cNvSpPr/>
              <p:nvPr/>
            </p:nvSpPr>
            <p:spPr>
              <a:xfrm>
                <a:off x="395762" y="778913"/>
                <a:ext cx="11400475" cy="15645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28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一般的に</a:t>
                </a:r>
                <a:endParaRPr lang="en-US" altLang="ja-JP" sz="28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en-US" altLang="ja-JP" sz="28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</a:t>
                </a:r>
                <a:r>
                  <a:rPr lang="ja-JP" altLang="en-US" sz="28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量子数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ja-JP" altLang="en-US" sz="28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の状態から量子数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ja-JP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ja-JP" altLang="en-US" sz="28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の状態へ移った場合を考え、放出される電磁波の波長を</a:t>
                </a:r>
                <a14:m>
                  <m:oMath xmlns:m="http://schemas.openxmlformats.org/officeDocument/2006/math">
                    <m:r>
                      <a:rPr lang="ja-JP" altLang="en-US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𝝀</m:t>
                    </m:r>
                  </m:oMath>
                </a14:m>
                <a:r>
                  <a:rPr lang="ja-JP" altLang="en-US" sz="28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として</a:t>
                </a:r>
                <a14:m>
                  <m:oMath xmlns:m="http://schemas.openxmlformats.org/officeDocument/2006/math">
                    <m:r>
                      <a:rPr lang="en-US" altLang="ja-JP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altLang="ja-JP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ja-JP" alt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𝝀</m:t>
                        </m:r>
                        <m:r>
                          <a:rPr lang="en-US" altLang="ja-JP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en-US" altLang="ja-JP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を求めると </a:t>
                </a:r>
                <a:r>
                  <a:rPr lang="en-US" altLang="ja-JP" sz="28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ja-JP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ja-JP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ja-JP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altLang="ja-JP" sz="2800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)</a:t>
                </a:r>
                <a:endParaRPr lang="ja-JP" altLang="en-US" sz="2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747A5C09-D9CF-4E76-8B34-8E7288CD82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62" y="778913"/>
                <a:ext cx="11400475" cy="1564531"/>
              </a:xfrm>
              <a:prstGeom prst="rect">
                <a:avLst/>
              </a:prstGeom>
              <a:blipFill>
                <a:blip r:embed="rId11"/>
                <a:stretch>
                  <a:fillRect l="-1123" t="-4297" b="-273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1750F271-0A4B-42E5-B95E-8081FFF7BAB7}"/>
              </a:ext>
            </a:extLst>
          </p:cNvPr>
          <p:cNvCxnSpPr>
            <a:cxnSpLocks/>
          </p:cNvCxnSpPr>
          <p:nvPr/>
        </p:nvCxnSpPr>
        <p:spPr>
          <a:xfrm flipV="1">
            <a:off x="2017437" y="3171446"/>
            <a:ext cx="1178757" cy="816860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楕円 68">
            <a:extLst>
              <a:ext uri="{FF2B5EF4-FFF2-40B4-BE49-F238E27FC236}">
                <a16:creationId xmlns:a16="http://schemas.microsoft.com/office/drawing/2014/main" id="{6A020F37-7494-452F-9F6C-FEA9FC69898E}"/>
              </a:ext>
            </a:extLst>
          </p:cNvPr>
          <p:cNvSpPr/>
          <p:nvPr/>
        </p:nvSpPr>
        <p:spPr>
          <a:xfrm>
            <a:off x="1470671" y="4678064"/>
            <a:ext cx="176013" cy="176013"/>
          </a:xfrm>
          <a:prstGeom prst="ellipse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CA643763-2E63-4BF1-B46C-C328DF2AEBF7}"/>
                  </a:ext>
                </a:extLst>
              </p:cNvPr>
              <p:cNvSpPr/>
              <p:nvPr/>
            </p:nvSpPr>
            <p:spPr>
              <a:xfrm>
                <a:off x="787439" y="4641771"/>
                <a:ext cx="4427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CA643763-2E63-4BF1-B46C-C328DF2AEB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439" y="4641771"/>
                <a:ext cx="44275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直線矢印コネクタ 69">
            <a:extLst>
              <a:ext uri="{FF2B5EF4-FFF2-40B4-BE49-F238E27FC236}">
                <a16:creationId xmlns:a16="http://schemas.microsoft.com/office/drawing/2014/main" id="{52E5F321-4265-41A8-8714-FAEB4DE4A2AE}"/>
              </a:ext>
            </a:extLst>
          </p:cNvPr>
          <p:cNvCxnSpPr>
            <a:cxnSpLocks/>
          </p:cNvCxnSpPr>
          <p:nvPr/>
        </p:nvCxnSpPr>
        <p:spPr>
          <a:xfrm>
            <a:off x="1558226" y="3759641"/>
            <a:ext cx="0" cy="815035"/>
          </a:xfrm>
          <a:prstGeom prst="straightConnector1">
            <a:avLst/>
          </a:prstGeom>
          <a:ln w="47625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正方形/長方形 70">
                <a:extLst>
                  <a:ext uri="{FF2B5EF4-FFF2-40B4-BE49-F238E27FC236}">
                    <a16:creationId xmlns:a16="http://schemas.microsoft.com/office/drawing/2014/main" id="{1B978E1F-A796-4F8E-B45E-F97B8638703D}"/>
                  </a:ext>
                </a:extLst>
              </p:cNvPr>
              <p:cNvSpPr/>
              <p:nvPr/>
            </p:nvSpPr>
            <p:spPr>
              <a:xfrm>
                <a:off x="9231103" y="1853854"/>
                <a:ext cx="2122697" cy="10490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  <m:r>
                        <a:rPr lang="ja-JP" altLang="en-US" sz="3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𝝂</m:t>
                      </m:r>
                      <m:r>
                        <a:rPr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sz="3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  <m:f>
                        <m:fPr>
                          <m:ctrlP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ja-JP" alt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den>
                      </m:f>
                    </m:oMath>
                  </m:oMathPara>
                </a14:m>
                <a:endParaRPr lang="en-US" altLang="ja-JP" sz="3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1" name="正方形/長方形 70">
                <a:extLst>
                  <a:ext uri="{FF2B5EF4-FFF2-40B4-BE49-F238E27FC236}">
                    <a16:creationId xmlns:a16="http://schemas.microsoft.com/office/drawing/2014/main" id="{1B978E1F-A796-4F8E-B45E-F97B863870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1103" y="1853854"/>
                <a:ext cx="2122697" cy="104907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正方形/長方形 71">
                <a:extLst>
                  <a:ext uri="{FF2B5EF4-FFF2-40B4-BE49-F238E27FC236}">
                    <a16:creationId xmlns:a16="http://schemas.microsoft.com/office/drawing/2014/main" id="{88A51BC1-5544-4272-B2F5-2EA2A4228FBC}"/>
                  </a:ext>
                </a:extLst>
              </p:cNvPr>
              <p:cNvSpPr/>
              <p:nvPr/>
            </p:nvSpPr>
            <p:spPr>
              <a:xfrm>
                <a:off x="5171536" y="3171446"/>
                <a:ext cx="6917535" cy="9569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ja-JP" alt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−(</m:t>
                      </m:r>
                      <m:r>
                        <a:rPr lang="en-US" altLang="ja-JP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ja-JP" alt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ja-JP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  <m:sup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r>
                        <a:rPr lang="en-US" altLang="ja-JP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  <m:f>
                        <m:fPr>
                          <m:ctrlP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ja-JP" altLang="en-US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den>
                      </m:f>
                    </m:oMath>
                  </m:oMathPara>
                </a14:m>
                <a:endParaRPr lang="en-US" altLang="ja-JP" sz="28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2" name="正方形/長方形 71">
                <a:extLst>
                  <a:ext uri="{FF2B5EF4-FFF2-40B4-BE49-F238E27FC236}">
                    <a16:creationId xmlns:a16="http://schemas.microsoft.com/office/drawing/2014/main" id="{88A51BC1-5544-4272-B2F5-2EA2A4228F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1536" y="3171446"/>
                <a:ext cx="6917535" cy="95692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正方形/長方形 73">
                <a:extLst>
                  <a:ext uri="{FF2B5EF4-FFF2-40B4-BE49-F238E27FC236}">
                    <a16:creationId xmlns:a16="http://schemas.microsoft.com/office/drawing/2014/main" id="{FE1B3888-44C9-4738-9179-EEBA6F5EA699}"/>
                  </a:ext>
                </a:extLst>
              </p:cNvPr>
              <p:cNvSpPr/>
              <p:nvPr/>
            </p:nvSpPr>
            <p:spPr>
              <a:xfrm>
                <a:off x="6902355" y="4760446"/>
                <a:ext cx="887166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ja-JP" altLang="en-US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den>
                      </m:f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altLang="ja-JP" sz="28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4" name="正方形/長方形 73">
                <a:extLst>
                  <a:ext uri="{FF2B5EF4-FFF2-40B4-BE49-F238E27FC236}">
                    <a16:creationId xmlns:a16="http://schemas.microsoft.com/office/drawing/2014/main" id="{FE1B3888-44C9-4738-9179-EEBA6F5EA6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2355" y="4760446"/>
                <a:ext cx="887166" cy="90178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正方形/長方形 74">
                <a:extLst>
                  <a:ext uri="{FF2B5EF4-FFF2-40B4-BE49-F238E27FC236}">
                    <a16:creationId xmlns:a16="http://schemas.microsoft.com/office/drawing/2014/main" id="{D98558D4-DEBE-4B1B-BC0A-CDB1B7D7F67A}"/>
                  </a:ext>
                </a:extLst>
              </p:cNvPr>
              <p:cNvSpPr/>
              <p:nvPr/>
            </p:nvSpPr>
            <p:spPr>
              <a:xfrm>
                <a:off x="7762240" y="4726256"/>
                <a:ext cx="3719672" cy="9679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US" altLang="ja-JP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ja-JP" alt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𝝅</m:t>
                              </m:r>
                            </m:e>
                            <m:sup>
                              <m:r>
                                <a:rPr lang="en-US" altLang="ja-JP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ja-JP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  <m:sup>
                              <m:r>
                                <a:rPr lang="en-US" altLang="ja-JP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  <m:sSup>
                            <m:sSupPr>
                              <m:ctrlPr>
                                <a:rPr lang="en-US" altLang="ja-JP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altLang="ja-JP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  <m:r>
                                <a:rPr lang="en-US" altLang="ja-JP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p>
                              <m:r>
                                <a:rPr lang="en-US" altLang="ja-JP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altLang="ja-JP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  <m:sup>
                              <m:r>
                                <a:rPr lang="en-US" altLang="ja-JP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  <m:sup>
                              <m:r>
                                <a:rPr lang="en-US" altLang="ja-JP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ja-JP" sz="28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5" name="正方形/長方形 74">
                <a:extLst>
                  <a:ext uri="{FF2B5EF4-FFF2-40B4-BE49-F238E27FC236}">
                    <a16:creationId xmlns:a16="http://schemas.microsoft.com/office/drawing/2014/main" id="{D98558D4-DEBE-4B1B-BC0A-CDB1B7D7F6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2240" y="4726256"/>
                <a:ext cx="3719672" cy="96795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84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71" grpId="0"/>
      <p:bldP spid="72" grpId="0"/>
      <p:bldP spid="74" grpId="0"/>
      <p:bldP spid="7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§10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36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ボーアの水素原子モデル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15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正方形/長方形 66">
                <a:extLst>
                  <a:ext uri="{FF2B5EF4-FFF2-40B4-BE49-F238E27FC236}">
                    <a16:creationId xmlns:a16="http://schemas.microsoft.com/office/drawing/2014/main" id="{2DCCC5C0-2ACC-419E-B959-F8A527AD3E29}"/>
                  </a:ext>
                </a:extLst>
              </p:cNvPr>
              <p:cNvSpPr/>
              <p:nvPr/>
            </p:nvSpPr>
            <p:spPr>
              <a:xfrm>
                <a:off x="2208176" y="1540220"/>
                <a:ext cx="3391185" cy="830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ja-JP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ja-JP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ja-JP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ja-JP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ja-JP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b>
                      </m:sSub>
                      <m:r>
                        <a:rPr lang="en-US" altLang="ja-JP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sz="2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ja-JP" altLang="en-US" sz="2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r>
                        <a:rPr lang="en-US" altLang="ja-JP" sz="2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sz="2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f>
                        <m:fPr>
                          <m:ctrlPr>
                            <a:rPr lang="en-US" altLang="ja-JP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ja-JP" altLang="en-US" sz="2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</m:oMath>
                  </m:oMathPara>
                </a14:m>
                <a:endParaRPr lang="en-US" altLang="ja-JP" sz="28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7" name="正方形/長方形 66">
                <a:extLst>
                  <a:ext uri="{FF2B5EF4-FFF2-40B4-BE49-F238E27FC236}">
                    <a16:creationId xmlns:a16="http://schemas.microsoft.com/office/drawing/2014/main" id="{2DCCC5C0-2ACC-419E-B959-F8A527AD3E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8176" y="1540220"/>
                <a:ext cx="3391185" cy="8300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747A5C09-D9CF-4E76-8B34-8E7288CD82D0}"/>
                  </a:ext>
                </a:extLst>
              </p:cNvPr>
              <p:cNvSpPr/>
              <p:nvPr/>
            </p:nvSpPr>
            <p:spPr>
              <a:xfrm>
                <a:off x="395762" y="893770"/>
                <a:ext cx="11400475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20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一般的に量子数</a:t>
                </a:r>
                <a14:m>
                  <m:oMath xmlns:m="http://schemas.openxmlformats.org/officeDocument/2006/math">
                    <m:r>
                      <a:rPr lang="en-US" altLang="ja-JP" sz="2000" b="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ja-JP" altLang="en-US" sz="20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の状態から量子数</a:t>
                </a:r>
                <a14:m>
                  <m:oMath xmlns:m="http://schemas.openxmlformats.org/officeDocument/2006/math">
                    <m:r>
                      <a:rPr lang="en-US" altLang="ja-JP" sz="2000" b="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ja-JP" sz="20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ja-JP" altLang="en-US" sz="20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の状態へ移った場合を考え、放出される電磁波の波長</a:t>
                </a:r>
                <a14:m>
                  <m:oMath xmlns:m="http://schemas.openxmlformats.org/officeDocument/2006/math">
                    <m:r>
                      <a:rPr lang="ja-JP" altLang="en-US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𝝀</m:t>
                    </m:r>
                  </m:oMath>
                </a14:m>
                <a:r>
                  <a:rPr lang="ja-JP" altLang="en-US" sz="20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を求めると </a:t>
                </a:r>
                <a:r>
                  <a:rPr lang="en-US" altLang="ja-JP" sz="20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ja-JP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ja-JP" sz="20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ja-JP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ja-JP" sz="20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altLang="ja-JP" sz="20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)</a:t>
                </a:r>
                <a:endPara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747A5C09-D9CF-4E76-8B34-8E7288CD82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62" y="893770"/>
                <a:ext cx="11400475" cy="707886"/>
              </a:xfrm>
              <a:prstGeom prst="rect">
                <a:avLst/>
              </a:prstGeom>
              <a:blipFill>
                <a:blip r:embed="rId3"/>
                <a:stretch>
                  <a:fillRect l="-588" t="-6897" r="-321" b="-1293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F982D960-0075-4C52-8B1F-54E3D4C587F3}"/>
              </a:ext>
            </a:extLst>
          </p:cNvPr>
          <p:cNvSpPr/>
          <p:nvPr/>
        </p:nvSpPr>
        <p:spPr>
          <a:xfrm>
            <a:off x="395762" y="5406234"/>
            <a:ext cx="95182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各定数に値を代入し計算するとリュードベリ定数と非常によく合う。</a:t>
            </a: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DAE4C753-64FA-42D7-9058-0D33611CCDB5}"/>
              </a:ext>
            </a:extLst>
          </p:cNvPr>
          <p:cNvSpPr/>
          <p:nvPr/>
        </p:nvSpPr>
        <p:spPr>
          <a:xfrm>
            <a:off x="395762" y="2648208"/>
            <a:ext cx="52035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実験的に</a:t>
            </a:r>
            <a:r>
              <a:rPr lang="ja-JP" altLang="en-US" sz="2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得られた水素原子のスペクトルの波長として、次の式が得られていた。</a:t>
            </a:r>
            <a:endParaRPr lang="ja-JP" altLang="en-US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正方形/長方形 62">
                <a:extLst>
                  <a:ext uri="{FF2B5EF4-FFF2-40B4-BE49-F238E27FC236}">
                    <a16:creationId xmlns:a16="http://schemas.microsoft.com/office/drawing/2014/main" id="{E7591437-0854-4DDF-9C7D-C697C6A103A2}"/>
                  </a:ext>
                </a:extLst>
              </p:cNvPr>
              <p:cNvSpPr/>
              <p:nvPr/>
            </p:nvSpPr>
            <p:spPr>
              <a:xfrm>
                <a:off x="7737531" y="3891252"/>
                <a:ext cx="2997295" cy="1088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ja-JP" altLang="en-US" sz="32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ja-JP" alt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32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ja-JP" alt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ja-JP" alt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ja-JP" altLang="en-US" sz="32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ja-JP" sz="32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altLang="ja-JP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ja-JP" alt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ja-JP" alt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ja-JP" alt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ja-JP" altLang="en-US" sz="32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ja-JP" alt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  <m:sSup>
                            <m:sSupPr>
                              <m:ctrlPr>
                                <a:rPr lang="ja-JP" alt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ja-JP" alt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ja-JP" altLang="en-US" sz="32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ja-JP" altLang="en-US" sz="32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63" name="正方形/長方形 62">
                <a:extLst>
                  <a:ext uri="{FF2B5EF4-FFF2-40B4-BE49-F238E27FC236}">
                    <a16:creationId xmlns:a16="http://schemas.microsoft.com/office/drawing/2014/main" id="{E7591437-0854-4DDF-9C7D-C697C6A103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7531" y="3891252"/>
                <a:ext cx="2997295" cy="10884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30626549-F3B5-4F91-97A4-5B20A540F6DA}"/>
              </a:ext>
            </a:extLst>
          </p:cNvPr>
          <p:cNvSpPr/>
          <p:nvPr/>
        </p:nvSpPr>
        <p:spPr>
          <a:xfrm>
            <a:off x="395762" y="4273821"/>
            <a:ext cx="73003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２式を比較することにより、リュードベリ定数は、</a:t>
            </a:r>
            <a:endParaRPr lang="ja-JP" altLang="en-US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正方形/長方形 73">
                <a:extLst>
                  <a:ext uri="{FF2B5EF4-FFF2-40B4-BE49-F238E27FC236}">
                    <a16:creationId xmlns:a16="http://schemas.microsoft.com/office/drawing/2014/main" id="{FE1B3888-44C9-4738-9179-EEBA6F5EA699}"/>
                  </a:ext>
                </a:extLst>
              </p:cNvPr>
              <p:cNvSpPr/>
              <p:nvPr/>
            </p:nvSpPr>
            <p:spPr>
              <a:xfrm>
                <a:off x="5498444" y="1406512"/>
                <a:ext cx="4657109" cy="9570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en-US" altLang="ja-JP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ja-JP" altLang="en-US" sz="2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en-US" altLang="ja-JP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altLang="ja-JP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ja-JP" altLang="en-US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altLang="ja-JP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ja-JP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altLang="ja-JP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altLang="ja-JP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ja-JP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altLang="ja-JP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ja-JP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altLang="ja-JP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US" altLang="ja-JP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ja-JP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  <m:sup>
                              <m:r>
                                <a:rPr lang="en-US" altLang="ja-JP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altLang="ja-JP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ja-JP" sz="28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4" name="正方形/長方形 73">
                <a:extLst>
                  <a:ext uri="{FF2B5EF4-FFF2-40B4-BE49-F238E27FC236}">
                    <a16:creationId xmlns:a16="http://schemas.microsoft.com/office/drawing/2014/main" id="{FE1B3888-44C9-4738-9179-EEBA6F5EA6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8444" y="1406512"/>
                <a:ext cx="4657109" cy="9570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正方形/長方形 36">
                <a:extLst>
                  <a:ext uri="{FF2B5EF4-FFF2-40B4-BE49-F238E27FC236}">
                    <a16:creationId xmlns:a16="http://schemas.microsoft.com/office/drawing/2014/main" id="{8BF8640C-498F-4804-B2D2-865D8E612205}"/>
                  </a:ext>
                </a:extLst>
              </p:cNvPr>
              <p:cNvSpPr/>
              <p:nvPr/>
            </p:nvSpPr>
            <p:spPr>
              <a:xfrm>
                <a:off x="5859960" y="2676518"/>
                <a:ext cx="4218591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f>
                        <m:fPr>
                          <m:ctrlP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ja-JP" altLang="en-US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=    </m:t>
                      </m:r>
                      <m:r>
                        <a:rPr lang="en-US" altLang="ja-JP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ja-JP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  <m:sup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ja-JP" sz="2800" b="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7" name="正方形/長方形 36">
                <a:extLst>
                  <a:ext uri="{FF2B5EF4-FFF2-40B4-BE49-F238E27FC236}">
                    <a16:creationId xmlns:a16="http://schemas.microsoft.com/office/drawing/2014/main" id="{8BF8640C-498F-4804-B2D2-865D8E6122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960" y="2676518"/>
                <a:ext cx="4218591" cy="9017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11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5" grpId="0"/>
      <p:bldP spid="63" grpId="0"/>
      <p:bldP spid="65" grpId="0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§10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36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ボーアの水素原子モデル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16</a:t>
            </a:fld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6A900C4D-AE07-450F-9234-5A9399BD3351}"/>
              </a:ext>
            </a:extLst>
          </p:cNvPr>
          <p:cNvGrpSpPr/>
          <p:nvPr/>
        </p:nvGrpSpPr>
        <p:grpSpPr>
          <a:xfrm>
            <a:off x="1573058" y="1605027"/>
            <a:ext cx="9289032" cy="386782"/>
            <a:chOff x="1559496" y="3202762"/>
            <a:chExt cx="9289032" cy="862441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0AB4CC28-77E7-4373-A4E5-BD4BA97C8709}"/>
                </a:ext>
              </a:extLst>
            </p:cNvPr>
            <p:cNvSpPr/>
            <p:nvPr/>
          </p:nvSpPr>
          <p:spPr>
            <a:xfrm>
              <a:off x="1559496" y="3212064"/>
              <a:ext cx="9289032" cy="85313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A4BDDE01-88B1-4BB4-8D64-5974C4DD342C}"/>
                </a:ext>
              </a:extLst>
            </p:cNvPr>
            <p:cNvSpPr/>
            <p:nvPr/>
          </p:nvSpPr>
          <p:spPr>
            <a:xfrm>
              <a:off x="1919536" y="3212064"/>
              <a:ext cx="45719" cy="85313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4BEC37C9-5DD7-4581-BC52-30035886D900}"/>
                </a:ext>
              </a:extLst>
            </p:cNvPr>
            <p:cNvCxnSpPr/>
            <p:nvPr/>
          </p:nvCxnSpPr>
          <p:spPr>
            <a:xfrm flipV="1">
              <a:off x="10018377" y="3212065"/>
              <a:ext cx="0" cy="8438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2924EB91-713E-4A0B-B738-5CB4A1069743}"/>
                </a:ext>
              </a:extLst>
            </p:cNvPr>
            <p:cNvCxnSpPr/>
            <p:nvPr/>
          </p:nvCxnSpPr>
          <p:spPr>
            <a:xfrm flipV="1">
              <a:off x="9692205" y="3202762"/>
              <a:ext cx="0" cy="84383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5C6F77A5-6AE1-4E1A-B523-01385BB16CCA}"/>
              </a:ext>
            </a:extLst>
          </p:cNvPr>
          <p:cNvCxnSpPr>
            <a:cxnSpLocks/>
          </p:cNvCxnSpPr>
          <p:nvPr/>
        </p:nvCxnSpPr>
        <p:spPr>
          <a:xfrm>
            <a:off x="7252800" y="1609199"/>
            <a:ext cx="0" cy="38261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CC4908B5-4A8C-4FDB-BD0F-76E76F813139}"/>
              </a:ext>
            </a:extLst>
          </p:cNvPr>
          <p:cNvCxnSpPr>
            <a:cxnSpLocks/>
          </p:cNvCxnSpPr>
          <p:nvPr/>
        </p:nvCxnSpPr>
        <p:spPr>
          <a:xfrm>
            <a:off x="8866225" y="1609199"/>
            <a:ext cx="0" cy="38261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D53D1D9A-3342-44E0-B30C-74AAD4F771E6}"/>
              </a:ext>
            </a:extLst>
          </p:cNvPr>
          <p:cNvGrpSpPr/>
          <p:nvPr/>
        </p:nvGrpSpPr>
        <p:grpSpPr>
          <a:xfrm>
            <a:off x="1573057" y="2106774"/>
            <a:ext cx="9289029" cy="783869"/>
            <a:chOff x="1661432" y="4920041"/>
            <a:chExt cx="9289029" cy="783869"/>
          </a:xfrm>
        </p:grpSpPr>
        <p:cxnSp>
          <p:nvCxnSpPr>
            <p:cNvPr id="16" name="直線矢印コネクタ 15">
              <a:extLst>
                <a:ext uri="{FF2B5EF4-FFF2-40B4-BE49-F238E27FC236}">
                  <a16:creationId xmlns:a16="http://schemas.microsoft.com/office/drawing/2014/main" id="{9EE4B425-926B-48A9-A632-655C73D2DCEA}"/>
                </a:ext>
              </a:extLst>
            </p:cNvPr>
            <p:cNvCxnSpPr>
              <a:cxnSpLocks/>
            </p:cNvCxnSpPr>
            <p:nvPr/>
          </p:nvCxnSpPr>
          <p:spPr>
            <a:xfrm>
              <a:off x="1661432" y="5325455"/>
              <a:ext cx="9289029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F3259003-D6E8-4483-8EF6-9ABD14B3B1FE}"/>
                </a:ext>
              </a:extLst>
            </p:cNvPr>
            <p:cNvSpPr/>
            <p:nvPr/>
          </p:nvSpPr>
          <p:spPr>
            <a:xfrm>
              <a:off x="5895833" y="4920041"/>
              <a:ext cx="127294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波長</a:t>
              </a:r>
              <a:r>
                <a:rPr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</a:t>
              </a:r>
              <a:r>
                <a:rPr lang="en-US" altLang="ja-JP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nm</a:t>
              </a:r>
              <a:r>
                <a:rPr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）</a:t>
              </a:r>
              <a:endPara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47EB502F-A6CC-4F14-915A-2878EFDA2438}"/>
                </a:ext>
              </a:extLst>
            </p:cNvPr>
            <p:cNvSpPr/>
            <p:nvPr/>
          </p:nvSpPr>
          <p:spPr>
            <a:xfrm>
              <a:off x="2105548" y="5396133"/>
              <a:ext cx="59345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650</a:t>
              </a:r>
              <a:endPara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4692E73E-1B84-44AB-BF96-538FD1F2DB25}"/>
                </a:ext>
              </a:extLst>
            </p:cNvPr>
            <p:cNvSpPr/>
            <p:nvPr/>
          </p:nvSpPr>
          <p:spPr>
            <a:xfrm>
              <a:off x="9748411" y="5396133"/>
              <a:ext cx="59345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400</a:t>
              </a:r>
              <a:endPara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8C74A54B-7350-4EAA-BC70-B0E2EC1167EA}"/>
                </a:ext>
              </a:extLst>
            </p:cNvPr>
            <p:cNvCxnSpPr>
              <a:cxnSpLocks/>
            </p:cNvCxnSpPr>
            <p:nvPr/>
          </p:nvCxnSpPr>
          <p:spPr>
            <a:xfrm>
              <a:off x="2402276" y="5204348"/>
              <a:ext cx="0" cy="242214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矢印コネクタ 20">
              <a:extLst>
                <a:ext uri="{FF2B5EF4-FFF2-40B4-BE49-F238E27FC236}">
                  <a16:creationId xmlns:a16="http://schemas.microsoft.com/office/drawing/2014/main" id="{8DB2CA43-2445-4E6C-894A-752D8FCC7303}"/>
                </a:ext>
              </a:extLst>
            </p:cNvPr>
            <p:cNvCxnSpPr>
              <a:cxnSpLocks/>
            </p:cNvCxnSpPr>
            <p:nvPr/>
          </p:nvCxnSpPr>
          <p:spPr>
            <a:xfrm>
              <a:off x="10045139" y="5204349"/>
              <a:ext cx="0" cy="242213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C61D3E2C-698D-49C9-875B-5A4FEF6AD961}"/>
                </a:ext>
              </a:extLst>
            </p:cNvPr>
            <p:cNvSpPr/>
            <p:nvPr/>
          </p:nvSpPr>
          <p:spPr>
            <a:xfrm>
              <a:off x="3622656" y="5396133"/>
              <a:ext cx="58381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600</a:t>
              </a:r>
              <a:endPara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23" name="直線矢印コネクタ 22">
              <a:extLst>
                <a:ext uri="{FF2B5EF4-FFF2-40B4-BE49-F238E27FC236}">
                  <a16:creationId xmlns:a16="http://schemas.microsoft.com/office/drawing/2014/main" id="{2AB1F675-8F37-4251-9C35-9EC7E1977260}"/>
                </a:ext>
              </a:extLst>
            </p:cNvPr>
            <p:cNvCxnSpPr>
              <a:cxnSpLocks/>
            </p:cNvCxnSpPr>
            <p:nvPr/>
          </p:nvCxnSpPr>
          <p:spPr>
            <a:xfrm>
              <a:off x="3919384" y="5204348"/>
              <a:ext cx="0" cy="242214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81AF8B05-C249-4D72-93EF-215727E3DACC}"/>
                </a:ext>
              </a:extLst>
            </p:cNvPr>
            <p:cNvSpPr/>
            <p:nvPr/>
          </p:nvSpPr>
          <p:spPr>
            <a:xfrm>
              <a:off x="6685533" y="5396133"/>
              <a:ext cx="58381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500</a:t>
              </a:r>
              <a:endPara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25" name="直線矢印コネクタ 24">
              <a:extLst>
                <a:ext uri="{FF2B5EF4-FFF2-40B4-BE49-F238E27FC236}">
                  <a16:creationId xmlns:a16="http://schemas.microsoft.com/office/drawing/2014/main" id="{C71FFAA7-236B-4180-9CED-81AE75125053}"/>
                </a:ext>
              </a:extLst>
            </p:cNvPr>
            <p:cNvCxnSpPr>
              <a:cxnSpLocks/>
            </p:cNvCxnSpPr>
            <p:nvPr/>
          </p:nvCxnSpPr>
          <p:spPr>
            <a:xfrm>
              <a:off x="6982261" y="5204348"/>
              <a:ext cx="0" cy="242214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89796658-51E4-4B69-AF6D-5ABBDEF383B8}"/>
              </a:ext>
            </a:extLst>
          </p:cNvPr>
          <p:cNvSpPr/>
          <p:nvPr/>
        </p:nvSpPr>
        <p:spPr>
          <a:xfrm>
            <a:off x="2472488" y="5097349"/>
            <a:ext cx="16663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◎バルマー系列</a:t>
            </a:r>
            <a:endParaRPr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84B2F723-BA87-4F67-9CAF-588C10B6CB6A}"/>
                  </a:ext>
                </a:extLst>
              </p:cNvPr>
              <p:cNvSpPr/>
              <p:nvPr/>
            </p:nvSpPr>
            <p:spPr>
              <a:xfrm>
                <a:off x="1610491" y="1993110"/>
                <a:ext cx="8133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84B2F723-BA87-4F67-9CAF-588C10B6CB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0491" y="1993110"/>
                <a:ext cx="81336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正方形/長方形 36">
                <a:extLst>
                  <a:ext uri="{FF2B5EF4-FFF2-40B4-BE49-F238E27FC236}">
                    <a16:creationId xmlns:a16="http://schemas.microsoft.com/office/drawing/2014/main" id="{051FE2DC-BF2E-4A65-A93E-3A320D2A3619}"/>
                  </a:ext>
                </a:extLst>
              </p:cNvPr>
              <p:cNvSpPr/>
              <p:nvPr/>
            </p:nvSpPr>
            <p:spPr>
              <a:xfrm>
                <a:off x="6870361" y="1977721"/>
                <a:ext cx="88447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ja-JP" altLang="en-US" sz="2000" dirty="0"/>
              </a:p>
            </p:txBody>
          </p:sp>
        </mc:Choice>
        <mc:Fallback xmlns="">
          <p:sp>
            <p:nvSpPr>
              <p:cNvPr id="37" name="正方形/長方形 36">
                <a:extLst>
                  <a:ext uri="{FF2B5EF4-FFF2-40B4-BE49-F238E27FC236}">
                    <a16:creationId xmlns:a16="http://schemas.microsoft.com/office/drawing/2014/main" id="{051FE2DC-BF2E-4A65-A93E-3A320D2A36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0361" y="1977721"/>
                <a:ext cx="884473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D2A57E24-33D6-4C8E-B5FF-5148C95515C7}"/>
                  </a:ext>
                </a:extLst>
              </p:cNvPr>
              <p:cNvSpPr/>
              <p:nvPr/>
            </p:nvSpPr>
            <p:spPr>
              <a:xfrm>
                <a:off x="8394766" y="1977721"/>
                <a:ext cx="88447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ja-JP" altLang="en-US" sz="2000" dirty="0"/>
              </a:p>
            </p:txBody>
          </p:sp>
        </mc:Choice>
        <mc:Fallback xmlns=""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D2A57E24-33D6-4C8E-B5FF-5148C95515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4766" y="1977721"/>
                <a:ext cx="884473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00FEA078-9981-4404-88AE-46F8A89A61B4}"/>
                  </a:ext>
                </a:extLst>
              </p:cNvPr>
              <p:cNvSpPr/>
              <p:nvPr/>
            </p:nvSpPr>
            <p:spPr>
              <a:xfrm>
                <a:off x="9308461" y="1977721"/>
                <a:ext cx="88447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ja-JP" altLang="en-US" sz="2000" dirty="0"/>
              </a:p>
            </p:txBody>
          </p:sp>
        </mc:Choice>
        <mc:Fallback xmlns=""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00FEA078-9981-4404-88AE-46F8A89A61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8461" y="1977721"/>
                <a:ext cx="884473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F7BB5695-A948-42D5-B577-5CB4FB93BD77}"/>
              </a:ext>
            </a:extLst>
          </p:cNvPr>
          <p:cNvCxnSpPr>
            <a:cxnSpLocks/>
          </p:cNvCxnSpPr>
          <p:nvPr/>
        </p:nvCxnSpPr>
        <p:spPr>
          <a:xfrm>
            <a:off x="1705045" y="4717259"/>
            <a:ext cx="9519035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248FF664-2AD0-4EFB-A96B-9C5C4C2CA776}"/>
              </a:ext>
            </a:extLst>
          </p:cNvPr>
          <p:cNvCxnSpPr>
            <a:cxnSpLocks/>
          </p:cNvCxnSpPr>
          <p:nvPr/>
        </p:nvCxnSpPr>
        <p:spPr>
          <a:xfrm>
            <a:off x="393214" y="3804324"/>
            <a:ext cx="10997341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楕円 46">
            <a:extLst>
              <a:ext uri="{FF2B5EF4-FFF2-40B4-BE49-F238E27FC236}">
                <a16:creationId xmlns:a16="http://schemas.microsoft.com/office/drawing/2014/main" id="{C60D9753-E1D9-42CF-B1D7-F97CDE1BCF31}"/>
              </a:ext>
            </a:extLst>
          </p:cNvPr>
          <p:cNvSpPr/>
          <p:nvPr/>
        </p:nvSpPr>
        <p:spPr>
          <a:xfrm>
            <a:off x="1867950" y="3709376"/>
            <a:ext cx="176013" cy="176013"/>
          </a:xfrm>
          <a:prstGeom prst="ellipse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23E1F11E-C425-4107-A616-53F6368D968F}"/>
              </a:ext>
            </a:extLst>
          </p:cNvPr>
          <p:cNvSpPr/>
          <p:nvPr/>
        </p:nvSpPr>
        <p:spPr>
          <a:xfrm>
            <a:off x="5303644" y="4625093"/>
            <a:ext cx="176013" cy="176013"/>
          </a:xfrm>
          <a:prstGeom prst="ellipse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D78848A5-6A43-44C3-8CEE-C03B5F7DCF52}"/>
                  </a:ext>
                </a:extLst>
              </p:cNvPr>
              <p:cNvSpPr/>
              <p:nvPr/>
            </p:nvSpPr>
            <p:spPr>
              <a:xfrm>
                <a:off x="4167827" y="4534097"/>
                <a:ext cx="81701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D78848A5-6A43-44C3-8CEE-C03B5F7DCF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827" y="4534097"/>
                <a:ext cx="81701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652563F8-A532-47AC-BAC3-41DAD9F4A6F2}"/>
              </a:ext>
            </a:extLst>
          </p:cNvPr>
          <p:cNvCxnSpPr>
            <a:cxnSpLocks/>
          </p:cNvCxnSpPr>
          <p:nvPr/>
        </p:nvCxnSpPr>
        <p:spPr>
          <a:xfrm>
            <a:off x="1955956" y="3902224"/>
            <a:ext cx="0" cy="754986"/>
          </a:xfrm>
          <a:prstGeom prst="straightConnector1">
            <a:avLst/>
          </a:prstGeom>
          <a:ln w="47625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正方形/長方形 51">
                <a:extLst>
                  <a:ext uri="{FF2B5EF4-FFF2-40B4-BE49-F238E27FC236}">
                    <a16:creationId xmlns:a16="http://schemas.microsoft.com/office/drawing/2014/main" id="{821B9F9E-EE70-4057-A077-6042FCFC1B47}"/>
                  </a:ext>
                </a:extLst>
              </p:cNvPr>
              <p:cNvSpPr/>
              <p:nvPr/>
            </p:nvSpPr>
            <p:spPr>
              <a:xfrm>
                <a:off x="261073" y="4173189"/>
                <a:ext cx="147898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ja-JP" altLang="en-US" sz="1600" b="1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バルマー系列</a:t>
                </a:r>
                <a:endParaRPr lang="en-US" altLang="ja-JP" sz="1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altLang="ja-JP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ja-JP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ja-JP" altLang="en-US" sz="1600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＝２</a:t>
                </a:r>
              </a:p>
            </p:txBody>
          </p:sp>
        </mc:Choice>
        <mc:Fallback xmlns="">
          <p:sp>
            <p:nvSpPr>
              <p:cNvPr id="52" name="正方形/長方形 51">
                <a:extLst>
                  <a:ext uri="{FF2B5EF4-FFF2-40B4-BE49-F238E27FC236}">
                    <a16:creationId xmlns:a16="http://schemas.microsoft.com/office/drawing/2014/main" id="{821B9F9E-EE70-4057-A077-6042FCFC1B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73" y="4173189"/>
                <a:ext cx="1478983" cy="584775"/>
              </a:xfrm>
              <a:prstGeom prst="rect">
                <a:avLst/>
              </a:prstGeom>
              <a:blipFill>
                <a:blip r:embed="rId7"/>
                <a:stretch>
                  <a:fillRect l="-826" t="-3125" r="-413" b="-114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正方形/長方形 52">
                <a:extLst>
                  <a:ext uri="{FF2B5EF4-FFF2-40B4-BE49-F238E27FC236}">
                    <a16:creationId xmlns:a16="http://schemas.microsoft.com/office/drawing/2014/main" id="{AB8E2FA3-AE40-45F2-8012-946EA962E1A2}"/>
                  </a:ext>
                </a:extLst>
              </p:cNvPr>
              <p:cNvSpPr/>
              <p:nvPr/>
            </p:nvSpPr>
            <p:spPr>
              <a:xfrm>
                <a:off x="270376" y="4805879"/>
                <a:ext cx="1768113" cy="6455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ja-JP" alt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en-US" altLang="ja-JP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altLang="ja-JP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ja-JP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altLang="ja-JP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ja-JP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e>
                                <m:sup>
                                  <m:r>
                                    <a:rPr lang="en-US" altLang="ja-JP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altLang="ja-JP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ja-JP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altLang="ja-JP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altLang="ja-JP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altLang="ja-JP" sz="1600" b="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3" name="正方形/長方形 52">
                <a:extLst>
                  <a:ext uri="{FF2B5EF4-FFF2-40B4-BE49-F238E27FC236}">
                    <a16:creationId xmlns:a16="http://schemas.microsoft.com/office/drawing/2014/main" id="{AB8E2FA3-AE40-45F2-8012-946EA962E1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376" y="4805879"/>
                <a:ext cx="1768113" cy="64556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正方形/長方形 53">
                <a:extLst>
                  <a:ext uri="{FF2B5EF4-FFF2-40B4-BE49-F238E27FC236}">
                    <a16:creationId xmlns:a16="http://schemas.microsoft.com/office/drawing/2014/main" id="{5B1B43A8-3AAC-495C-A98A-F0D289B6888C}"/>
                  </a:ext>
                </a:extLst>
              </p:cNvPr>
              <p:cNvSpPr/>
              <p:nvPr/>
            </p:nvSpPr>
            <p:spPr>
              <a:xfrm>
                <a:off x="4090754" y="4876682"/>
                <a:ext cx="3484736" cy="7098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=3.6456</m:t>
                      </m:r>
                      <m:r>
                        <a:rPr lang="en-US" altLang="ja-JP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−7</m:t>
                          </m:r>
                        </m:sup>
                      </m:sSup>
                      <m:r>
                        <a:rPr lang="en-US" altLang="ja-JP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altLang="ja-JP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altLang="ja-JP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ja-JP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ja-JP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ja-JP" sz="2000" b="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4" name="正方形/長方形 53">
                <a:extLst>
                  <a:ext uri="{FF2B5EF4-FFF2-40B4-BE49-F238E27FC236}">
                    <a16:creationId xmlns:a16="http://schemas.microsoft.com/office/drawing/2014/main" id="{5B1B43A8-3AAC-495C-A98A-F0D289B688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0754" y="4876682"/>
                <a:ext cx="3484736" cy="70987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正方形/長方形 54">
                <a:extLst>
                  <a:ext uri="{FF2B5EF4-FFF2-40B4-BE49-F238E27FC236}">
                    <a16:creationId xmlns:a16="http://schemas.microsoft.com/office/drawing/2014/main" id="{6C675547-5DD4-435F-BCCA-BD2DBEAF78C9}"/>
                  </a:ext>
                </a:extLst>
              </p:cNvPr>
              <p:cNvSpPr/>
              <p:nvPr/>
            </p:nvSpPr>
            <p:spPr>
              <a:xfrm>
                <a:off x="7567883" y="5083783"/>
                <a:ext cx="13423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=3,4,5,6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55" name="正方形/長方形 54">
                <a:extLst>
                  <a:ext uri="{FF2B5EF4-FFF2-40B4-BE49-F238E27FC236}">
                    <a16:creationId xmlns:a16="http://schemas.microsoft.com/office/drawing/2014/main" id="{6C675547-5DD4-435F-BCCA-BD2DBEAF78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7883" y="5083783"/>
                <a:ext cx="134235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正方形/長方形 56">
                <a:extLst>
                  <a:ext uri="{FF2B5EF4-FFF2-40B4-BE49-F238E27FC236}">
                    <a16:creationId xmlns:a16="http://schemas.microsoft.com/office/drawing/2014/main" id="{7CBA9CFA-A3A0-4CDA-AEF6-AAAF22A28E70}"/>
                  </a:ext>
                </a:extLst>
              </p:cNvPr>
              <p:cNvSpPr/>
              <p:nvPr/>
            </p:nvSpPr>
            <p:spPr>
              <a:xfrm>
                <a:off x="4155154" y="3621991"/>
                <a:ext cx="81701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57" name="正方形/長方形 56">
                <a:extLst>
                  <a:ext uri="{FF2B5EF4-FFF2-40B4-BE49-F238E27FC236}">
                    <a16:creationId xmlns:a16="http://schemas.microsoft.com/office/drawing/2014/main" id="{7CBA9CFA-A3A0-4CDA-AEF6-AAAF22A28E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5154" y="3621991"/>
                <a:ext cx="817019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7B0B1176-205E-48AF-88FF-9F8E1046AC66}"/>
              </a:ext>
            </a:extLst>
          </p:cNvPr>
          <p:cNvCxnSpPr>
            <a:cxnSpLocks/>
          </p:cNvCxnSpPr>
          <p:nvPr/>
        </p:nvCxnSpPr>
        <p:spPr>
          <a:xfrm>
            <a:off x="393214" y="5855971"/>
            <a:ext cx="11527141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楕円 58">
            <a:extLst>
              <a:ext uri="{FF2B5EF4-FFF2-40B4-BE49-F238E27FC236}">
                <a16:creationId xmlns:a16="http://schemas.microsoft.com/office/drawing/2014/main" id="{11FFF1C7-B145-40DE-9B04-5CCE0A270C40}"/>
              </a:ext>
            </a:extLst>
          </p:cNvPr>
          <p:cNvSpPr/>
          <p:nvPr/>
        </p:nvSpPr>
        <p:spPr>
          <a:xfrm>
            <a:off x="5303193" y="5801949"/>
            <a:ext cx="176013" cy="176013"/>
          </a:xfrm>
          <a:prstGeom prst="ellipse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正方形/長方形 59">
                <a:extLst>
                  <a:ext uri="{FF2B5EF4-FFF2-40B4-BE49-F238E27FC236}">
                    <a16:creationId xmlns:a16="http://schemas.microsoft.com/office/drawing/2014/main" id="{C2EF3548-055F-4407-8982-A3C4A153DBE8}"/>
                  </a:ext>
                </a:extLst>
              </p:cNvPr>
              <p:cNvSpPr/>
              <p:nvPr/>
            </p:nvSpPr>
            <p:spPr>
              <a:xfrm>
                <a:off x="4167376" y="5710953"/>
                <a:ext cx="81701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60" name="正方形/長方形 59">
                <a:extLst>
                  <a:ext uri="{FF2B5EF4-FFF2-40B4-BE49-F238E27FC236}">
                    <a16:creationId xmlns:a16="http://schemas.microsoft.com/office/drawing/2014/main" id="{C2EF3548-055F-4407-8982-A3C4A153DB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376" y="5710953"/>
                <a:ext cx="817019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81BB91CB-A930-49A8-8D9C-1CC86306F6AD}"/>
              </a:ext>
            </a:extLst>
          </p:cNvPr>
          <p:cNvCxnSpPr>
            <a:cxnSpLocks/>
          </p:cNvCxnSpPr>
          <p:nvPr/>
        </p:nvCxnSpPr>
        <p:spPr>
          <a:xfrm>
            <a:off x="1006898" y="3386876"/>
            <a:ext cx="1054029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楕円 61">
            <a:extLst>
              <a:ext uri="{FF2B5EF4-FFF2-40B4-BE49-F238E27FC236}">
                <a16:creationId xmlns:a16="http://schemas.microsoft.com/office/drawing/2014/main" id="{11569CF6-2133-4EF0-B4C1-F2CA53329935}"/>
              </a:ext>
            </a:extLst>
          </p:cNvPr>
          <p:cNvSpPr/>
          <p:nvPr/>
        </p:nvSpPr>
        <p:spPr>
          <a:xfrm>
            <a:off x="7164793" y="3294477"/>
            <a:ext cx="176013" cy="176013"/>
          </a:xfrm>
          <a:prstGeom prst="ellipse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正方形/長方形 62">
                <a:extLst>
                  <a:ext uri="{FF2B5EF4-FFF2-40B4-BE49-F238E27FC236}">
                    <a16:creationId xmlns:a16="http://schemas.microsoft.com/office/drawing/2014/main" id="{CB323704-5924-4AEC-891D-81D4D8FF2619}"/>
                  </a:ext>
                </a:extLst>
              </p:cNvPr>
              <p:cNvSpPr/>
              <p:nvPr/>
            </p:nvSpPr>
            <p:spPr>
              <a:xfrm>
                <a:off x="4163620" y="3207092"/>
                <a:ext cx="81701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63" name="正方形/長方形 62">
                <a:extLst>
                  <a:ext uri="{FF2B5EF4-FFF2-40B4-BE49-F238E27FC236}">
                    <a16:creationId xmlns:a16="http://schemas.microsoft.com/office/drawing/2014/main" id="{CB323704-5924-4AEC-891D-81D4D8FF26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3620" y="3207092"/>
                <a:ext cx="817019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9EEDFC7A-962B-4D20-A08A-E448C48441B9}"/>
              </a:ext>
            </a:extLst>
          </p:cNvPr>
          <p:cNvCxnSpPr>
            <a:cxnSpLocks/>
          </p:cNvCxnSpPr>
          <p:nvPr/>
        </p:nvCxnSpPr>
        <p:spPr>
          <a:xfrm>
            <a:off x="393214" y="3039888"/>
            <a:ext cx="11378824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楕円 64">
            <a:extLst>
              <a:ext uri="{FF2B5EF4-FFF2-40B4-BE49-F238E27FC236}">
                <a16:creationId xmlns:a16="http://schemas.microsoft.com/office/drawing/2014/main" id="{D399A1ED-C877-420A-8E40-1ACF139E0FE5}"/>
              </a:ext>
            </a:extLst>
          </p:cNvPr>
          <p:cNvSpPr/>
          <p:nvPr/>
        </p:nvSpPr>
        <p:spPr>
          <a:xfrm>
            <a:off x="8778218" y="2947489"/>
            <a:ext cx="176013" cy="176013"/>
          </a:xfrm>
          <a:prstGeom prst="ellipse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正方形/長方形 65">
                <a:extLst>
                  <a:ext uri="{FF2B5EF4-FFF2-40B4-BE49-F238E27FC236}">
                    <a16:creationId xmlns:a16="http://schemas.microsoft.com/office/drawing/2014/main" id="{50E2F540-04ED-4F81-B255-859F66E757A0}"/>
                  </a:ext>
                </a:extLst>
              </p:cNvPr>
              <p:cNvSpPr/>
              <p:nvPr/>
            </p:nvSpPr>
            <p:spPr>
              <a:xfrm>
                <a:off x="4167376" y="2860104"/>
                <a:ext cx="81701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66" name="正方形/長方形 65">
                <a:extLst>
                  <a:ext uri="{FF2B5EF4-FFF2-40B4-BE49-F238E27FC236}">
                    <a16:creationId xmlns:a16="http://schemas.microsoft.com/office/drawing/2014/main" id="{50E2F540-04ED-4F81-B255-859F66E757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376" y="2860104"/>
                <a:ext cx="817019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9E87A3BB-6958-4368-878B-F3302E76EE9F}"/>
              </a:ext>
            </a:extLst>
          </p:cNvPr>
          <p:cNvCxnSpPr>
            <a:cxnSpLocks/>
          </p:cNvCxnSpPr>
          <p:nvPr/>
        </p:nvCxnSpPr>
        <p:spPr>
          <a:xfrm>
            <a:off x="1955956" y="2043278"/>
            <a:ext cx="0" cy="1578713"/>
          </a:xfrm>
          <a:prstGeom prst="line">
            <a:avLst/>
          </a:pr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E833824B-CAF8-4504-8B63-EF15D848D568}"/>
              </a:ext>
            </a:extLst>
          </p:cNvPr>
          <p:cNvCxnSpPr>
            <a:cxnSpLocks/>
          </p:cNvCxnSpPr>
          <p:nvPr/>
        </p:nvCxnSpPr>
        <p:spPr>
          <a:xfrm>
            <a:off x="7252799" y="3488021"/>
            <a:ext cx="0" cy="1188368"/>
          </a:xfrm>
          <a:prstGeom prst="straightConnector1">
            <a:avLst/>
          </a:prstGeom>
          <a:ln w="47625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FC578765-0441-494E-8EBB-73E2BB3571AC}"/>
              </a:ext>
            </a:extLst>
          </p:cNvPr>
          <p:cNvCxnSpPr>
            <a:cxnSpLocks/>
          </p:cNvCxnSpPr>
          <p:nvPr/>
        </p:nvCxnSpPr>
        <p:spPr>
          <a:xfrm>
            <a:off x="7252800" y="2070747"/>
            <a:ext cx="0" cy="1158689"/>
          </a:xfrm>
          <a:prstGeom prst="line">
            <a:avLst/>
          </a:pr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571944F5-928F-49DC-A386-9C4156E31A02}"/>
              </a:ext>
            </a:extLst>
          </p:cNvPr>
          <p:cNvCxnSpPr>
            <a:cxnSpLocks/>
          </p:cNvCxnSpPr>
          <p:nvPr/>
        </p:nvCxnSpPr>
        <p:spPr>
          <a:xfrm>
            <a:off x="8874533" y="2053950"/>
            <a:ext cx="0" cy="806154"/>
          </a:xfrm>
          <a:prstGeom prst="line">
            <a:avLst/>
          </a:pr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>
            <a:extLst>
              <a:ext uri="{FF2B5EF4-FFF2-40B4-BE49-F238E27FC236}">
                <a16:creationId xmlns:a16="http://schemas.microsoft.com/office/drawing/2014/main" id="{A42DF38D-FD7F-4ACF-A89E-47121D50DD37}"/>
              </a:ext>
            </a:extLst>
          </p:cNvPr>
          <p:cNvCxnSpPr>
            <a:cxnSpLocks/>
          </p:cNvCxnSpPr>
          <p:nvPr/>
        </p:nvCxnSpPr>
        <p:spPr>
          <a:xfrm>
            <a:off x="8874533" y="3158199"/>
            <a:ext cx="0" cy="1499011"/>
          </a:xfrm>
          <a:prstGeom prst="straightConnector1">
            <a:avLst/>
          </a:prstGeom>
          <a:ln w="47625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矢印コネクタ 92">
            <a:extLst>
              <a:ext uri="{FF2B5EF4-FFF2-40B4-BE49-F238E27FC236}">
                <a16:creationId xmlns:a16="http://schemas.microsoft.com/office/drawing/2014/main" id="{7EE4376E-F324-4460-A2DA-6F8A36E72F84}"/>
              </a:ext>
            </a:extLst>
          </p:cNvPr>
          <p:cNvCxnSpPr>
            <a:cxnSpLocks/>
          </p:cNvCxnSpPr>
          <p:nvPr/>
        </p:nvCxnSpPr>
        <p:spPr>
          <a:xfrm>
            <a:off x="1867950" y="1355751"/>
            <a:ext cx="8468505" cy="0"/>
          </a:xfrm>
          <a:prstGeom prst="straightConnector1">
            <a:avLst/>
          </a:prstGeom>
          <a:ln w="349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正方形/長方形 94">
                <a:extLst>
                  <a:ext uri="{FF2B5EF4-FFF2-40B4-BE49-F238E27FC236}">
                    <a16:creationId xmlns:a16="http://schemas.microsoft.com/office/drawing/2014/main" id="{8BE4B2C3-AD15-4446-A377-4AABBD25CFA6}"/>
                  </a:ext>
                </a:extLst>
              </p:cNvPr>
              <p:cNvSpPr/>
              <p:nvPr/>
            </p:nvSpPr>
            <p:spPr>
              <a:xfrm>
                <a:off x="5099308" y="957080"/>
                <a:ext cx="222368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r>
                  <a:rPr lang="ja-JP" altLang="en-US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バルマー系列</a:t>
                </a:r>
                <a14:m>
                  <m:oMath xmlns:m="http://schemas.openxmlformats.org/officeDocument/2006/math">
                    <m:r>
                      <a:rPr lang="en-US" altLang="ja-JP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ja-JP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ja-JP" altLang="en-US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＝２</a:t>
                </a:r>
              </a:p>
            </p:txBody>
          </p:sp>
        </mc:Choice>
        <mc:Fallback xmlns="">
          <p:sp>
            <p:nvSpPr>
              <p:cNvPr id="95" name="正方形/長方形 94">
                <a:extLst>
                  <a:ext uri="{FF2B5EF4-FFF2-40B4-BE49-F238E27FC236}">
                    <a16:creationId xmlns:a16="http://schemas.microsoft.com/office/drawing/2014/main" id="{8BE4B2C3-AD15-4446-A377-4AABBD25CF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9308" y="957080"/>
                <a:ext cx="2223686" cy="369332"/>
              </a:xfrm>
              <a:prstGeom prst="rect">
                <a:avLst/>
              </a:prstGeom>
              <a:blipFill>
                <a:blip r:embed="rId15"/>
                <a:stretch>
                  <a:fillRect l="-2473" t="-11475" r="-2198" b="-213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正方形/長方形 95">
                <a:extLst>
                  <a:ext uri="{FF2B5EF4-FFF2-40B4-BE49-F238E27FC236}">
                    <a16:creationId xmlns:a16="http://schemas.microsoft.com/office/drawing/2014/main" id="{DADEA712-725B-4F76-9F7F-69598230034E}"/>
                  </a:ext>
                </a:extLst>
              </p:cNvPr>
              <p:cNvSpPr/>
              <p:nvPr/>
            </p:nvSpPr>
            <p:spPr>
              <a:xfrm>
                <a:off x="10350695" y="999771"/>
                <a:ext cx="1569660" cy="64633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ja-JP" altLang="en-US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ライマン系列</a:t>
                </a:r>
                <a:endParaRPr lang="en-US" altLang="ja-JP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altLang="ja-JP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ja-JP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ja-JP" altLang="en-US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＝</a:t>
                </a:r>
                <a:r>
                  <a:rPr lang="en-US" altLang="ja-JP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1</a:t>
                </a:r>
                <a:endParaRPr lang="ja-JP" altLang="en-US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96" name="正方形/長方形 95">
                <a:extLst>
                  <a:ext uri="{FF2B5EF4-FFF2-40B4-BE49-F238E27FC236}">
                    <a16:creationId xmlns:a16="http://schemas.microsoft.com/office/drawing/2014/main" id="{DADEA712-725B-4F76-9F7F-6959823003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0695" y="999771"/>
                <a:ext cx="1569660" cy="646331"/>
              </a:xfrm>
              <a:prstGeom prst="rect">
                <a:avLst/>
              </a:prstGeom>
              <a:blipFill>
                <a:blip r:embed="rId16"/>
                <a:stretch>
                  <a:fillRect l="-3502" t="-4717" r="-3502" b="-1226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7" name="直線矢印コネクタ 96">
            <a:extLst>
              <a:ext uri="{FF2B5EF4-FFF2-40B4-BE49-F238E27FC236}">
                <a16:creationId xmlns:a16="http://schemas.microsoft.com/office/drawing/2014/main" id="{F3A1E18D-529E-4323-9A9E-6EC82151C263}"/>
              </a:ext>
            </a:extLst>
          </p:cNvPr>
          <p:cNvCxnSpPr>
            <a:cxnSpLocks/>
          </p:cNvCxnSpPr>
          <p:nvPr/>
        </p:nvCxnSpPr>
        <p:spPr>
          <a:xfrm>
            <a:off x="11171905" y="4801106"/>
            <a:ext cx="0" cy="1067738"/>
          </a:xfrm>
          <a:prstGeom prst="straightConnector1">
            <a:avLst/>
          </a:prstGeom>
          <a:ln w="47625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矢印コネクタ 103">
            <a:extLst>
              <a:ext uri="{FF2B5EF4-FFF2-40B4-BE49-F238E27FC236}">
                <a16:creationId xmlns:a16="http://schemas.microsoft.com/office/drawing/2014/main" id="{5DBAA3D9-B400-4AF4-B44B-2A6783CFB04C}"/>
              </a:ext>
            </a:extLst>
          </p:cNvPr>
          <p:cNvCxnSpPr>
            <a:cxnSpLocks/>
          </p:cNvCxnSpPr>
          <p:nvPr/>
        </p:nvCxnSpPr>
        <p:spPr>
          <a:xfrm>
            <a:off x="11341032" y="3885389"/>
            <a:ext cx="0" cy="1983455"/>
          </a:xfrm>
          <a:prstGeom prst="straightConnector1">
            <a:avLst/>
          </a:prstGeom>
          <a:ln w="47625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矢印コネクタ 105">
            <a:extLst>
              <a:ext uri="{FF2B5EF4-FFF2-40B4-BE49-F238E27FC236}">
                <a16:creationId xmlns:a16="http://schemas.microsoft.com/office/drawing/2014/main" id="{CE64340D-80CD-4739-B9C5-CD825123E9A4}"/>
              </a:ext>
            </a:extLst>
          </p:cNvPr>
          <p:cNvCxnSpPr>
            <a:cxnSpLocks/>
          </p:cNvCxnSpPr>
          <p:nvPr/>
        </p:nvCxnSpPr>
        <p:spPr>
          <a:xfrm>
            <a:off x="11481042" y="3470490"/>
            <a:ext cx="0" cy="2398353"/>
          </a:xfrm>
          <a:prstGeom prst="straightConnector1">
            <a:avLst/>
          </a:prstGeom>
          <a:ln w="47625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矢印コネクタ 107">
            <a:extLst>
              <a:ext uri="{FF2B5EF4-FFF2-40B4-BE49-F238E27FC236}">
                <a16:creationId xmlns:a16="http://schemas.microsoft.com/office/drawing/2014/main" id="{A648DC43-676B-4FD0-9153-FAB770F68A4D}"/>
              </a:ext>
            </a:extLst>
          </p:cNvPr>
          <p:cNvCxnSpPr>
            <a:cxnSpLocks/>
          </p:cNvCxnSpPr>
          <p:nvPr/>
        </p:nvCxnSpPr>
        <p:spPr>
          <a:xfrm>
            <a:off x="11626008" y="3123502"/>
            <a:ext cx="0" cy="2752063"/>
          </a:xfrm>
          <a:prstGeom prst="straightConnector1">
            <a:avLst/>
          </a:prstGeom>
          <a:ln w="47625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矢印コネクタ 117">
            <a:extLst>
              <a:ext uri="{FF2B5EF4-FFF2-40B4-BE49-F238E27FC236}">
                <a16:creationId xmlns:a16="http://schemas.microsoft.com/office/drawing/2014/main" id="{33E6B3BB-176F-4B23-9FB3-B3101A424AE0}"/>
              </a:ext>
            </a:extLst>
          </p:cNvPr>
          <p:cNvCxnSpPr>
            <a:cxnSpLocks/>
          </p:cNvCxnSpPr>
          <p:nvPr/>
        </p:nvCxnSpPr>
        <p:spPr>
          <a:xfrm>
            <a:off x="711409" y="3137892"/>
            <a:ext cx="0" cy="659490"/>
          </a:xfrm>
          <a:prstGeom prst="straightConnector1">
            <a:avLst/>
          </a:prstGeom>
          <a:ln w="47625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矢印コネクタ 120">
            <a:extLst>
              <a:ext uri="{FF2B5EF4-FFF2-40B4-BE49-F238E27FC236}">
                <a16:creationId xmlns:a16="http://schemas.microsoft.com/office/drawing/2014/main" id="{0800ADBA-0F7D-4AFF-B298-5A6E9CC43120}"/>
              </a:ext>
            </a:extLst>
          </p:cNvPr>
          <p:cNvCxnSpPr>
            <a:cxnSpLocks/>
          </p:cNvCxnSpPr>
          <p:nvPr/>
        </p:nvCxnSpPr>
        <p:spPr>
          <a:xfrm>
            <a:off x="1274506" y="3444939"/>
            <a:ext cx="0" cy="352443"/>
          </a:xfrm>
          <a:prstGeom prst="straightConnector1">
            <a:avLst/>
          </a:prstGeom>
          <a:ln w="47625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正方形/長方形 123">
                <a:extLst>
                  <a:ext uri="{FF2B5EF4-FFF2-40B4-BE49-F238E27FC236}">
                    <a16:creationId xmlns:a16="http://schemas.microsoft.com/office/drawing/2014/main" id="{1E75B833-4C10-4171-BE59-253025391150}"/>
                  </a:ext>
                </a:extLst>
              </p:cNvPr>
              <p:cNvSpPr/>
              <p:nvPr/>
            </p:nvSpPr>
            <p:spPr>
              <a:xfrm>
                <a:off x="210885" y="1031445"/>
                <a:ext cx="1800493" cy="64633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ja-JP" altLang="en-US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パッシェン系列</a:t>
                </a:r>
                <a:endParaRPr lang="en-US" altLang="ja-JP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altLang="ja-JP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ja-JP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ja-JP" altLang="en-US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＝</a:t>
                </a:r>
                <a:r>
                  <a:rPr lang="en-US" altLang="ja-JP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3</a:t>
                </a:r>
                <a:endParaRPr lang="ja-JP" altLang="en-US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24" name="正方形/長方形 123">
                <a:extLst>
                  <a:ext uri="{FF2B5EF4-FFF2-40B4-BE49-F238E27FC236}">
                    <a16:creationId xmlns:a16="http://schemas.microsoft.com/office/drawing/2014/main" id="{1E75B833-4C10-4171-BE59-2530253911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885" y="1031445"/>
                <a:ext cx="1800493" cy="646331"/>
              </a:xfrm>
              <a:prstGeom prst="rect">
                <a:avLst/>
              </a:prstGeom>
              <a:blipFill>
                <a:blip r:embed="rId17"/>
                <a:stretch>
                  <a:fillRect l="-3051" t="-4717" r="-2712" b="-1226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F9FEC29A-F587-4FED-B756-B41EAFB12990}"/>
              </a:ext>
            </a:extLst>
          </p:cNvPr>
          <p:cNvSpPr/>
          <p:nvPr/>
        </p:nvSpPr>
        <p:spPr>
          <a:xfrm>
            <a:off x="2473993" y="1589173"/>
            <a:ext cx="87129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ja-JP" sz="2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明朝" panose="02020609040205080304" pitchFamily="17" charset="-128"/>
              </a:rPr>
              <a:t>水素の線（輝線）スペクトル</a:t>
            </a:r>
            <a:r>
              <a:rPr lang="ja-JP" altLang="en-US" sz="2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明朝" panose="02020609040205080304" pitchFamily="17" charset="-128"/>
              </a:rPr>
              <a:t>　</a:t>
            </a:r>
            <a:endParaRPr lang="ja-JP" altLang="ja-JP" sz="2000" b="1" i="1" dirty="0"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Mincho"/>
            </a:endParaRPr>
          </a:p>
        </p:txBody>
      </p:sp>
      <p:cxnSp>
        <p:nvCxnSpPr>
          <p:cNvPr id="127" name="直線矢印コネクタ 126">
            <a:extLst>
              <a:ext uri="{FF2B5EF4-FFF2-40B4-BE49-F238E27FC236}">
                <a16:creationId xmlns:a16="http://schemas.microsoft.com/office/drawing/2014/main" id="{256E1E5B-ED93-4A58-85E4-1663DD60D6BF}"/>
              </a:ext>
            </a:extLst>
          </p:cNvPr>
          <p:cNvCxnSpPr>
            <a:cxnSpLocks/>
          </p:cNvCxnSpPr>
          <p:nvPr/>
        </p:nvCxnSpPr>
        <p:spPr>
          <a:xfrm>
            <a:off x="393214" y="1355751"/>
            <a:ext cx="1346842" cy="0"/>
          </a:xfrm>
          <a:prstGeom prst="straightConnector1">
            <a:avLst/>
          </a:prstGeom>
          <a:ln w="349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矢印コネクタ 128">
            <a:extLst>
              <a:ext uri="{FF2B5EF4-FFF2-40B4-BE49-F238E27FC236}">
                <a16:creationId xmlns:a16="http://schemas.microsoft.com/office/drawing/2014/main" id="{A4FFB900-F333-4FDB-A1EC-9C3DCEA01559}"/>
              </a:ext>
            </a:extLst>
          </p:cNvPr>
          <p:cNvCxnSpPr>
            <a:cxnSpLocks/>
          </p:cNvCxnSpPr>
          <p:nvPr/>
        </p:nvCxnSpPr>
        <p:spPr>
          <a:xfrm>
            <a:off x="10336455" y="1344379"/>
            <a:ext cx="1544707" cy="0"/>
          </a:xfrm>
          <a:prstGeom prst="straightConnector1">
            <a:avLst/>
          </a:prstGeom>
          <a:ln w="349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正方形/長方形 135">
            <a:extLst>
              <a:ext uri="{FF2B5EF4-FFF2-40B4-BE49-F238E27FC236}">
                <a16:creationId xmlns:a16="http://schemas.microsoft.com/office/drawing/2014/main" id="{13E13A37-E195-41B5-A0C2-6966C4EF8A6D}"/>
              </a:ext>
            </a:extLst>
          </p:cNvPr>
          <p:cNvSpPr/>
          <p:nvPr/>
        </p:nvSpPr>
        <p:spPr>
          <a:xfrm>
            <a:off x="9545607" y="5950872"/>
            <a:ext cx="1415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/>
              <a:t>※</a:t>
            </a:r>
            <a:r>
              <a:rPr lang="ja-JP" altLang="en-US" sz="1600" dirty="0"/>
              <a:t>イメージ図</a:t>
            </a:r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E8EF4394-0DD6-4107-8A6A-A874847DC719}"/>
              </a:ext>
            </a:extLst>
          </p:cNvPr>
          <p:cNvSpPr/>
          <p:nvPr/>
        </p:nvSpPr>
        <p:spPr>
          <a:xfrm>
            <a:off x="10875719" y="1582535"/>
            <a:ext cx="1117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2000" b="1" dirty="0">
                <a:solidFill>
                  <a:srgbClr val="7030A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incho"/>
              </a:rPr>
              <a:t>紫外線</a:t>
            </a:r>
            <a:endParaRPr lang="ja-JP" altLang="ja-JP" sz="2000" b="1" dirty="0">
              <a:solidFill>
                <a:srgbClr val="7030A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Mincho"/>
            </a:endParaRPr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02FE3A43-81F9-426A-BBBB-D81B37FEC240}"/>
              </a:ext>
            </a:extLst>
          </p:cNvPr>
          <p:cNvSpPr/>
          <p:nvPr/>
        </p:nvSpPr>
        <p:spPr>
          <a:xfrm>
            <a:off x="549477" y="1601972"/>
            <a:ext cx="1117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2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incho"/>
              </a:rPr>
              <a:t>赤外</a:t>
            </a:r>
            <a:r>
              <a:rPr lang="ja-JP" altLang="en-US" sz="2000" b="1" dirty="0"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incho"/>
              </a:rPr>
              <a:t>線</a:t>
            </a:r>
            <a:endParaRPr lang="ja-JP" altLang="ja-JP" sz="2000" b="1" dirty="0">
              <a:solidFill>
                <a:srgbClr val="FF000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Mincho"/>
            </a:endParaRPr>
          </a:p>
        </p:txBody>
      </p:sp>
    </p:spTree>
    <p:extLst>
      <p:ext uri="{BB962C8B-B14F-4D97-AF65-F5344CB8AC3E}">
        <p14:creationId xmlns:p14="http://schemas.microsoft.com/office/powerpoint/2010/main" val="28015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7" grpId="0" animBg="1"/>
      <p:bldP spid="49" grpId="0" animBg="1"/>
      <p:bldP spid="52" grpId="0"/>
      <p:bldP spid="53" grpId="0"/>
      <p:bldP spid="54" grpId="0"/>
      <p:bldP spid="55" grpId="0"/>
      <p:bldP spid="57" grpId="0" animBg="1"/>
      <p:bldP spid="59" grpId="0" animBg="1"/>
      <p:bldP spid="60" grpId="0" animBg="1"/>
      <p:bldP spid="62" grpId="0" animBg="1"/>
      <p:bldP spid="63" grpId="0" animBg="1"/>
      <p:bldP spid="65" grpId="0" animBg="1"/>
      <p:bldP spid="66" grpId="0" animBg="1"/>
      <p:bldP spid="96" grpId="0"/>
      <p:bldP spid="124" grpId="0"/>
      <p:bldP spid="137" grpId="0"/>
      <p:bldP spid="1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９．原子核の発見と原子モデル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6295921-D6F6-4E8C-AAAD-9843BB12BACA}"/>
              </a:ext>
            </a:extLst>
          </p:cNvPr>
          <p:cNvSpPr/>
          <p:nvPr/>
        </p:nvSpPr>
        <p:spPr>
          <a:xfrm>
            <a:off x="329746" y="843677"/>
            <a:ext cx="115614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②（　</a:t>
            </a:r>
            <a:r>
              <a:rPr lang="ja-JP" altLang="en-US" sz="3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ラザフォード</a:t>
            </a:r>
            <a:r>
              <a:rPr lang="ja-JP" altLang="en-US" sz="36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）（ノーベル化学賞受賞）</a:t>
            </a:r>
            <a:endParaRPr lang="ja-JP" altLang="en-US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0CC31C3-2345-43A5-870F-BA1BCD6748A7}"/>
              </a:ext>
            </a:extLst>
          </p:cNvPr>
          <p:cNvSpPr/>
          <p:nvPr/>
        </p:nvSpPr>
        <p:spPr>
          <a:xfrm>
            <a:off x="504316" y="1699219"/>
            <a:ext cx="108494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1911</a:t>
            </a:r>
            <a:r>
              <a:rPr lang="ja-JP" altLang="en-US" sz="3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年になって、原子の中には、正の電荷が中心部に集中していることを説明し、そしてこの中心部を</a:t>
            </a:r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原子核</a:t>
            </a:r>
            <a:r>
              <a:rPr lang="ja-JP" altLang="en-US" sz="3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と名づけた。</a:t>
            </a:r>
            <a:endParaRPr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C98EEA43-D2C1-4FD0-A45F-B74F34E4F5EB}"/>
              </a:ext>
            </a:extLst>
          </p:cNvPr>
          <p:cNvSpPr/>
          <p:nvPr/>
        </p:nvSpPr>
        <p:spPr>
          <a:xfrm>
            <a:off x="6281010" y="4517615"/>
            <a:ext cx="278520" cy="2785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662A0942-D31D-41D5-B419-8E8407FDE009}"/>
              </a:ext>
            </a:extLst>
          </p:cNvPr>
          <p:cNvSpPr/>
          <p:nvPr/>
        </p:nvSpPr>
        <p:spPr>
          <a:xfrm>
            <a:off x="6219619" y="4478559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＋</a:t>
            </a:r>
            <a:endParaRPr lang="ja-JP" altLang="en-US" dirty="0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47F51788-FD64-4959-A3A3-F0DC1FBA4760}"/>
              </a:ext>
            </a:extLst>
          </p:cNvPr>
          <p:cNvSpPr/>
          <p:nvPr/>
        </p:nvSpPr>
        <p:spPr>
          <a:xfrm>
            <a:off x="3748702" y="3078144"/>
            <a:ext cx="2443263" cy="1503110"/>
          </a:xfrm>
          <a:custGeom>
            <a:avLst/>
            <a:gdLst>
              <a:gd name="connsiteX0" fmla="*/ 0 w 2384811"/>
              <a:gd name="connsiteY0" fmla="*/ 1947334 h 2024470"/>
              <a:gd name="connsiteX1" fmla="*/ 465667 w 2384811"/>
              <a:gd name="connsiteY1" fmla="*/ 1998134 h 2024470"/>
              <a:gd name="connsiteX2" fmla="*/ 2379133 w 2384811"/>
              <a:gd name="connsiteY2" fmla="*/ 1583267 h 2024470"/>
              <a:gd name="connsiteX3" fmla="*/ 939800 w 2384811"/>
              <a:gd name="connsiteY3" fmla="*/ 0 h 2024470"/>
              <a:gd name="connsiteX0" fmla="*/ 0 w 2384811"/>
              <a:gd name="connsiteY0" fmla="*/ 1947334 h 1947334"/>
              <a:gd name="connsiteX1" fmla="*/ 2379133 w 2384811"/>
              <a:gd name="connsiteY1" fmla="*/ 1583267 h 1947334"/>
              <a:gd name="connsiteX2" fmla="*/ 939800 w 2384811"/>
              <a:gd name="connsiteY2" fmla="*/ 0 h 1947334"/>
              <a:gd name="connsiteX0" fmla="*/ 0 w 2447978"/>
              <a:gd name="connsiteY0" fmla="*/ 1947334 h 2051647"/>
              <a:gd name="connsiteX1" fmla="*/ 2442701 w 2447978"/>
              <a:gd name="connsiteY1" fmla="*/ 1915777 h 2051647"/>
              <a:gd name="connsiteX2" fmla="*/ 939800 w 2447978"/>
              <a:gd name="connsiteY2" fmla="*/ 0 h 2051647"/>
              <a:gd name="connsiteX0" fmla="*/ 0 w 2447978"/>
              <a:gd name="connsiteY0" fmla="*/ 1947334 h 1995335"/>
              <a:gd name="connsiteX1" fmla="*/ 2442701 w 2447978"/>
              <a:gd name="connsiteY1" fmla="*/ 1915777 h 1995335"/>
              <a:gd name="connsiteX2" fmla="*/ 939800 w 2447978"/>
              <a:gd name="connsiteY2" fmla="*/ 0 h 1995335"/>
              <a:gd name="connsiteX0" fmla="*/ 0 w 2447978"/>
              <a:gd name="connsiteY0" fmla="*/ 1947334 h 2019900"/>
              <a:gd name="connsiteX1" fmla="*/ 2442701 w 2447978"/>
              <a:gd name="connsiteY1" fmla="*/ 1915777 h 2019900"/>
              <a:gd name="connsiteX2" fmla="*/ 939800 w 2447978"/>
              <a:gd name="connsiteY2" fmla="*/ 0 h 2019900"/>
              <a:gd name="connsiteX0" fmla="*/ 0 w 2447437"/>
              <a:gd name="connsiteY0" fmla="*/ 1453460 h 1526026"/>
              <a:gd name="connsiteX1" fmla="*/ 2442701 w 2447437"/>
              <a:gd name="connsiteY1" fmla="*/ 1421903 h 1526026"/>
              <a:gd name="connsiteX2" fmla="*/ 837113 w 2447437"/>
              <a:gd name="connsiteY2" fmla="*/ 0 h 1526026"/>
              <a:gd name="connsiteX0" fmla="*/ 0 w 2448026"/>
              <a:gd name="connsiteY0" fmla="*/ 1453460 h 1526026"/>
              <a:gd name="connsiteX1" fmla="*/ 2442701 w 2448026"/>
              <a:gd name="connsiteY1" fmla="*/ 1421903 h 1526026"/>
              <a:gd name="connsiteX2" fmla="*/ 837113 w 2448026"/>
              <a:gd name="connsiteY2" fmla="*/ 0 h 1526026"/>
              <a:gd name="connsiteX0" fmla="*/ 0 w 2448026"/>
              <a:gd name="connsiteY0" fmla="*/ 1453460 h 1526026"/>
              <a:gd name="connsiteX1" fmla="*/ 2442701 w 2448026"/>
              <a:gd name="connsiteY1" fmla="*/ 1421903 h 1526026"/>
              <a:gd name="connsiteX2" fmla="*/ 837113 w 2448026"/>
              <a:gd name="connsiteY2" fmla="*/ 0 h 1526026"/>
              <a:gd name="connsiteX0" fmla="*/ 0 w 2448026"/>
              <a:gd name="connsiteY0" fmla="*/ 1453460 h 1487086"/>
              <a:gd name="connsiteX1" fmla="*/ 2442701 w 2448026"/>
              <a:gd name="connsiteY1" fmla="*/ 1421903 h 1487086"/>
              <a:gd name="connsiteX2" fmla="*/ 837113 w 2448026"/>
              <a:gd name="connsiteY2" fmla="*/ 0 h 1487086"/>
              <a:gd name="connsiteX0" fmla="*/ 0 w 2448026"/>
              <a:gd name="connsiteY0" fmla="*/ 1453460 h 1498593"/>
              <a:gd name="connsiteX1" fmla="*/ 2442701 w 2448026"/>
              <a:gd name="connsiteY1" fmla="*/ 1441462 h 1498593"/>
              <a:gd name="connsiteX2" fmla="*/ 837113 w 2448026"/>
              <a:gd name="connsiteY2" fmla="*/ 0 h 1498593"/>
              <a:gd name="connsiteX0" fmla="*/ 0 w 2443851"/>
              <a:gd name="connsiteY0" fmla="*/ 1453460 h 1498593"/>
              <a:gd name="connsiteX1" fmla="*/ 2442701 w 2443851"/>
              <a:gd name="connsiteY1" fmla="*/ 1441462 h 1498593"/>
              <a:gd name="connsiteX2" fmla="*/ 837113 w 2443851"/>
              <a:gd name="connsiteY2" fmla="*/ 0 h 1498593"/>
              <a:gd name="connsiteX0" fmla="*/ 0 w 2429034"/>
              <a:gd name="connsiteY0" fmla="*/ 1497910 h 1497910"/>
              <a:gd name="connsiteX1" fmla="*/ 2427884 w 2429034"/>
              <a:gd name="connsiteY1" fmla="*/ 1441462 h 1497910"/>
              <a:gd name="connsiteX2" fmla="*/ 822296 w 2429034"/>
              <a:gd name="connsiteY2" fmla="*/ 0 h 1497910"/>
              <a:gd name="connsiteX0" fmla="*/ 0 w 2431147"/>
              <a:gd name="connsiteY0" fmla="*/ 1497910 h 1497910"/>
              <a:gd name="connsiteX1" fmla="*/ 2430000 w 2431147"/>
              <a:gd name="connsiteY1" fmla="*/ 1492262 h 1497910"/>
              <a:gd name="connsiteX2" fmla="*/ 822296 w 2431147"/>
              <a:gd name="connsiteY2" fmla="*/ 0 h 1497910"/>
              <a:gd name="connsiteX0" fmla="*/ 0 w 2430395"/>
              <a:gd name="connsiteY0" fmla="*/ 1497910 h 1497910"/>
              <a:gd name="connsiteX1" fmla="*/ 2430000 w 2430395"/>
              <a:gd name="connsiteY1" fmla="*/ 1492262 h 1497910"/>
              <a:gd name="connsiteX2" fmla="*/ 822296 w 2430395"/>
              <a:gd name="connsiteY2" fmla="*/ 0 h 1497910"/>
              <a:gd name="connsiteX0" fmla="*/ 0 w 2430395"/>
              <a:gd name="connsiteY0" fmla="*/ 1497910 h 1497910"/>
              <a:gd name="connsiteX1" fmla="*/ 2430000 w 2430395"/>
              <a:gd name="connsiteY1" fmla="*/ 1492262 h 1497910"/>
              <a:gd name="connsiteX2" fmla="*/ 822296 w 2430395"/>
              <a:gd name="connsiteY2" fmla="*/ 0 h 1497910"/>
              <a:gd name="connsiteX0" fmla="*/ 0 w 2430395"/>
              <a:gd name="connsiteY0" fmla="*/ 1497910 h 1516775"/>
              <a:gd name="connsiteX1" fmla="*/ 2430000 w 2430395"/>
              <a:gd name="connsiteY1" fmla="*/ 1492262 h 1516775"/>
              <a:gd name="connsiteX2" fmla="*/ 822296 w 2430395"/>
              <a:gd name="connsiteY2" fmla="*/ 0 h 1516775"/>
              <a:gd name="connsiteX0" fmla="*/ 0 w 2438858"/>
              <a:gd name="connsiteY0" fmla="*/ 1497910 h 1499851"/>
              <a:gd name="connsiteX1" fmla="*/ 2438467 w 2438858"/>
              <a:gd name="connsiteY1" fmla="*/ 1462628 h 1499851"/>
              <a:gd name="connsiteX2" fmla="*/ 822296 w 2438858"/>
              <a:gd name="connsiteY2" fmla="*/ 0 h 1499851"/>
              <a:gd name="connsiteX0" fmla="*/ 0 w 2439033"/>
              <a:gd name="connsiteY0" fmla="*/ 1497910 h 1499851"/>
              <a:gd name="connsiteX1" fmla="*/ 2438467 w 2439033"/>
              <a:gd name="connsiteY1" fmla="*/ 1462628 h 1499851"/>
              <a:gd name="connsiteX2" fmla="*/ 822296 w 2439033"/>
              <a:gd name="connsiteY2" fmla="*/ 0 h 1499851"/>
              <a:gd name="connsiteX0" fmla="*/ 0 w 2439033"/>
              <a:gd name="connsiteY0" fmla="*/ 1497910 h 1518477"/>
              <a:gd name="connsiteX1" fmla="*/ 2438467 w 2439033"/>
              <a:gd name="connsiteY1" fmla="*/ 1462628 h 1518477"/>
              <a:gd name="connsiteX2" fmla="*/ 822296 w 2439033"/>
              <a:gd name="connsiteY2" fmla="*/ 0 h 1518477"/>
              <a:gd name="connsiteX0" fmla="*/ 0 w 2439033"/>
              <a:gd name="connsiteY0" fmla="*/ 1497910 h 1504097"/>
              <a:gd name="connsiteX1" fmla="*/ 2438467 w 2439033"/>
              <a:gd name="connsiteY1" fmla="*/ 1462628 h 1504097"/>
              <a:gd name="connsiteX2" fmla="*/ 822296 w 2439033"/>
              <a:gd name="connsiteY2" fmla="*/ 0 h 1504097"/>
              <a:gd name="connsiteX0" fmla="*/ 0 w 2443263"/>
              <a:gd name="connsiteY0" fmla="*/ 1497910 h 1503110"/>
              <a:gd name="connsiteX1" fmla="*/ 2442700 w 2443263"/>
              <a:gd name="connsiteY1" fmla="*/ 1460512 h 1503110"/>
              <a:gd name="connsiteX2" fmla="*/ 822296 w 2443263"/>
              <a:gd name="connsiteY2" fmla="*/ 0 h 1503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3263" h="1503110">
                <a:moveTo>
                  <a:pt x="0" y="1497910"/>
                </a:moveTo>
                <a:cubicBezTo>
                  <a:pt x="810000" y="1496027"/>
                  <a:pt x="2434916" y="1525895"/>
                  <a:pt x="2442700" y="1460512"/>
                </a:cubicBezTo>
                <a:cubicBezTo>
                  <a:pt x="2467129" y="1384320"/>
                  <a:pt x="1693939" y="605563"/>
                  <a:pt x="822296" y="0"/>
                </a:cubicBezTo>
              </a:path>
            </a:pathLst>
          </a:custGeom>
          <a:noFill/>
          <a:ln w="63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F75B9838-3449-4050-AB31-96A3CB928E77}"/>
              </a:ext>
            </a:extLst>
          </p:cNvPr>
          <p:cNvCxnSpPr>
            <a:cxnSpLocks/>
          </p:cNvCxnSpPr>
          <p:nvPr/>
        </p:nvCxnSpPr>
        <p:spPr>
          <a:xfrm>
            <a:off x="3748702" y="4146355"/>
            <a:ext cx="3949070" cy="0"/>
          </a:xfrm>
          <a:prstGeom prst="straightConnector1">
            <a:avLst/>
          </a:prstGeom>
          <a:ln w="63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CB4031FF-64E9-47CD-9E2C-F4D03C704785}"/>
              </a:ext>
            </a:extLst>
          </p:cNvPr>
          <p:cNvCxnSpPr>
            <a:cxnSpLocks/>
          </p:cNvCxnSpPr>
          <p:nvPr/>
        </p:nvCxnSpPr>
        <p:spPr>
          <a:xfrm>
            <a:off x="3748702" y="4032055"/>
            <a:ext cx="3949070" cy="0"/>
          </a:xfrm>
          <a:prstGeom prst="straightConnector1">
            <a:avLst/>
          </a:prstGeom>
          <a:ln w="63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E8F8F31E-FE1A-449D-96E1-D7B2573130BD}"/>
              </a:ext>
            </a:extLst>
          </p:cNvPr>
          <p:cNvSpPr/>
          <p:nvPr/>
        </p:nvSpPr>
        <p:spPr>
          <a:xfrm>
            <a:off x="3748702" y="3735167"/>
            <a:ext cx="3933796" cy="688871"/>
          </a:xfrm>
          <a:custGeom>
            <a:avLst/>
            <a:gdLst>
              <a:gd name="connsiteX0" fmla="*/ 0 w 2384811"/>
              <a:gd name="connsiteY0" fmla="*/ 1947334 h 2024470"/>
              <a:gd name="connsiteX1" fmla="*/ 465667 w 2384811"/>
              <a:gd name="connsiteY1" fmla="*/ 1998134 h 2024470"/>
              <a:gd name="connsiteX2" fmla="*/ 2379133 w 2384811"/>
              <a:gd name="connsiteY2" fmla="*/ 1583267 h 2024470"/>
              <a:gd name="connsiteX3" fmla="*/ 939800 w 2384811"/>
              <a:gd name="connsiteY3" fmla="*/ 0 h 2024470"/>
              <a:gd name="connsiteX0" fmla="*/ 0 w 2384811"/>
              <a:gd name="connsiteY0" fmla="*/ 1947334 h 1947334"/>
              <a:gd name="connsiteX1" fmla="*/ 2379133 w 2384811"/>
              <a:gd name="connsiteY1" fmla="*/ 1583267 h 1947334"/>
              <a:gd name="connsiteX2" fmla="*/ 939800 w 2384811"/>
              <a:gd name="connsiteY2" fmla="*/ 0 h 1947334"/>
              <a:gd name="connsiteX0" fmla="*/ 0 w 2447978"/>
              <a:gd name="connsiteY0" fmla="*/ 1947334 h 2051647"/>
              <a:gd name="connsiteX1" fmla="*/ 2442701 w 2447978"/>
              <a:gd name="connsiteY1" fmla="*/ 1915777 h 2051647"/>
              <a:gd name="connsiteX2" fmla="*/ 939800 w 2447978"/>
              <a:gd name="connsiteY2" fmla="*/ 0 h 2051647"/>
              <a:gd name="connsiteX0" fmla="*/ 0 w 2447978"/>
              <a:gd name="connsiteY0" fmla="*/ 1947334 h 1995335"/>
              <a:gd name="connsiteX1" fmla="*/ 2442701 w 2447978"/>
              <a:gd name="connsiteY1" fmla="*/ 1915777 h 1995335"/>
              <a:gd name="connsiteX2" fmla="*/ 939800 w 2447978"/>
              <a:gd name="connsiteY2" fmla="*/ 0 h 1995335"/>
              <a:gd name="connsiteX0" fmla="*/ 0 w 2447978"/>
              <a:gd name="connsiteY0" fmla="*/ 1947334 h 2019900"/>
              <a:gd name="connsiteX1" fmla="*/ 2442701 w 2447978"/>
              <a:gd name="connsiteY1" fmla="*/ 1915777 h 2019900"/>
              <a:gd name="connsiteX2" fmla="*/ 939800 w 2447978"/>
              <a:gd name="connsiteY2" fmla="*/ 0 h 2019900"/>
              <a:gd name="connsiteX0" fmla="*/ 0 w 2447437"/>
              <a:gd name="connsiteY0" fmla="*/ 1453460 h 1526026"/>
              <a:gd name="connsiteX1" fmla="*/ 2442701 w 2447437"/>
              <a:gd name="connsiteY1" fmla="*/ 1421903 h 1526026"/>
              <a:gd name="connsiteX2" fmla="*/ 837113 w 2447437"/>
              <a:gd name="connsiteY2" fmla="*/ 0 h 1526026"/>
              <a:gd name="connsiteX0" fmla="*/ 0 w 2448026"/>
              <a:gd name="connsiteY0" fmla="*/ 1453460 h 1526026"/>
              <a:gd name="connsiteX1" fmla="*/ 2442701 w 2448026"/>
              <a:gd name="connsiteY1" fmla="*/ 1421903 h 1526026"/>
              <a:gd name="connsiteX2" fmla="*/ 837113 w 2448026"/>
              <a:gd name="connsiteY2" fmla="*/ 0 h 1526026"/>
              <a:gd name="connsiteX0" fmla="*/ 0 w 2448026"/>
              <a:gd name="connsiteY0" fmla="*/ 1453460 h 1526026"/>
              <a:gd name="connsiteX1" fmla="*/ 2442701 w 2448026"/>
              <a:gd name="connsiteY1" fmla="*/ 1421903 h 1526026"/>
              <a:gd name="connsiteX2" fmla="*/ 837113 w 2448026"/>
              <a:gd name="connsiteY2" fmla="*/ 0 h 1526026"/>
              <a:gd name="connsiteX0" fmla="*/ 0 w 2448026"/>
              <a:gd name="connsiteY0" fmla="*/ 1453460 h 1487086"/>
              <a:gd name="connsiteX1" fmla="*/ 2442701 w 2448026"/>
              <a:gd name="connsiteY1" fmla="*/ 1421903 h 1487086"/>
              <a:gd name="connsiteX2" fmla="*/ 837113 w 2448026"/>
              <a:gd name="connsiteY2" fmla="*/ 0 h 1487086"/>
              <a:gd name="connsiteX0" fmla="*/ 0 w 2448026"/>
              <a:gd name="connsiteY0" fmla="*/ 1453460 h 1498593"/>
              <a:gd name="connsiteX1" fmla="*/ 2442701 w 2448026"/>
              <a:gd name="connsiteY1" fmla="*/ 1441462 h 1498593"/>
              <a:gd name="connsiteX2" fmla="*/ 837113 w 2448026"/>
              <a:gd name="connsiteY2" fmla="*/ 0 h 1498593"/>
              <a:gd name="connsiteX0" fmla="*/ 0 w 2443851"/>
              <a:gd name="connsiteY0" fmla="*/ 1453460 h 1498593"/>
              <a:gd name="connsiteX1" fmla="*/ 2442701 w 2443851"/>
              <a:gd name="connsiteY1" fmla="*/ 1441462 h 1498593"/>
              <a:gd name="connsiteX2" fmla="*/ 837113 w 2443851"/>
              <a:gd name="connsiteY2" fmla="*/ 0 h 1498593"/>
              <a:gd name="connsiteX0" fmla="*/ 0 w 2429034"/>
              <a:gd name="connsiteY0" fmla="*/ 1497910 h 1497910"/>
              <a:gd name="connsiteX1" fmla="*/ 2427884 w 2429034"/>
              <a:gd name="connsiteY1" fmla="*/ 1441462 h 1497910"/>
              <a:gd name="connsiteX2" fmla="*/ 822296 w 2429034"/>
              <a:gd name="connsiteY2" fmla="*/ 0 h 1497910"/>
              <a:gd name="connsiteX0" fmla="*/ 0 w 2431147"/>
              <a:gd name="connsiteY0" fmla="*/ 1497910 h 1497910"/>
              <a:gd name="connsiteX1" fmla="*/ 2430000 w 2431147"/>
              <a:gd name="connsiteY1" fmla="*/ 1492262 h 1497910"/>
              <a:gd name="connsiteX2" fmla="*/ 822296 w 2431147"/>
              <a:gd name="connsiteY2" fmla="*/ 0 h 1497910"/>
              <a:gd name="connsiteX0" fmla="*/ 0 w 2430395"/>
              <a:gd name="connsiteY0" fmla="*/ 1497910 h 1497910"/>
              <a:gd name="connsiteX1" fmla="*/ 2430000 w 2430395"/>
              <a:gd name="connsiteY1" fmla="*/ 1492262 h 1497910"/>
              <a:gd name="connsiteX2" fmla="*/ 822296 w 2430395"/>
              <a:gd name="connsiteY2" fmla="*/ 0 h 1497910"/>
              <a:gd name="connsiteX0" fmla="*/ 0 w 2430395"/>
              <a:gd name="connsiteY0" fmla="*/ 1497910 h 1497910"/>
              <a:gd name="connsiteX1" fmla="*/ 2430000 w 2430395"/>
              <a:gd name="connsiteY1" fmla="*/ 1492262 h 1497910"/>
              <a:gd name="connsiteX2" fmla="*/ 822296 w 2430395"/>
              <a:gd name="connsiteY2" fmla="*/ 0 h 1497910"/>
              <a:gd name="connsiteX0" fmla="*/ 0 w 2430395"/>
              <a:gd name="connsiteY0" fmla="*/ 1497910 h 1516775"/>
              <a:gd name="connsiteX1" fmla="*/ 2430000 w 2430395"/>
              <a:gd name="connsiteY1" fmla="*/ 1492262 h 1516775"/>
              <a:gd name="connsiteX2" fmla="*/ 822296 w 2430395"/>
              <a:gd name="connsiteY2" fmla="*/ 0 h 1516775"/>
              <a:gd name="connsiteX0" fmla="*/ 0 w 2438858"/>
              <a:gd name="connsiteY0" fmla="*/ 1497910 h 1499851"/>
              <a:gd name="connsiteX1" fmla="*/ 2438467 w 2438858"/>
              <a:gd name="connsiteY1" fmla="*/ 1462628 h 1499851"/>
              <a:gd name="connsiteX2" fmla="*/ 822296 w 2438858"/>
              <a:gd name="connsiteY2" fmla="*/ 0 h 1499851"/>
              <a:gd name="connsiteX0" fmla="*/ 0 w 2439033"/>
              <a:gd name="connsiteY0" fmla="*/ 1497910 h 1499851"/>
              <a:gd name="connsiteX1" fmla="*/ 2438467 w 2439033"/>
              <a:gd name="connsiteY1" fmla="*/ 1462628 h 1499851"/>
              <a:gd name="connsiteX2" fmla="*/ 822296 w 2439033"/>
              <a:gd name="connsiteY2" fmla="*/ 0 h 1499851"/>
              <a:gd name="connsiteX0" fmla="*/ 0 w 2439033"/>
              <a:gd name="connsiteY0" fmla="*/ 1497910 h 1518477"/>
              <a:gd name="connsiteX1" fmla="*/ 2438467 w 2439033"/>
              <a:gd name="connsiteY1" fmla="*/ 1462628 h 1518477"/>
              <a:gd name="connsiteX2" fmla="*/ 822296 w 2439033"/>
              <a:gd name="connsiteY2" fmla="*/ 0 h 1518477"/>
              <a:gd name="connsiteX0" fmla="*/ 0 w 2439033"/>
              <a:gd name="connsiteY0" fmla="*/ 1497910 h 1504097"/>
              <a:gd name="connsiteX1" fmla="*/ 2438467 w 2439033"/>
              <a:gd name="connsiteY1" fmla="*/ 1462628 h 1504097"/>
              <a:gd name="connsiteX2" fmla="*/ 822296 w 2439033"/>
              <a:gd name="connsiteY2" fmla="*/ 0 h 1504097"/>
              <a:gd name="connsiteX0" fmla="*/ 0 w 2443263"/>
              <a:gd name="connsiteY0" fmla="*/ 1497910 h 1503110"/>
              <a:gd name="connsiteX1" fmla="*/ 2442700 w 2443263"/>
              <a:gd name="connsiteY1" fmla="*/ 1460512 h 1503110"/>
              <a:gd name="connsiteX2" fmla="*/ 822296 w 2443263"/>
              <a:gd name="connsiteY2" fmla="*/ 0 h 1503110"/>
              <a:gd name="connsiteX0" fmla="*/ 0 w 3596141"/>
              <a:gd name="connsiteY0" fmla="*/ 1099976 h 1105176"/>
              <a:gd name="connsiteX1" fmla="*/ 2442700 w 3596141"/>
              <a:gd name="connsiteY1" fmla="*/ 1062578 h 1105176"/>
              <a:gd name="connsiteX2" fmla="*/ 3353829 w 3596141"/>
              <a:gd name="connsiteY2" fmla="*/ 0 h 1105176"/>
              <a:gd name="connsiteX0" fmla="*/ 0 w 3353829"/>
              <a:gd name="connsiteY0" fmla="*/ 1099976 h 1105176"/>
              <a:gd name="connsiteX1" fmla="*/ 2442700 w 3353829"/>
              <a:gd name="connsiteY1" fmla="*/ 1062578 h 1105176"/>
              <a:gd name="connsiteX2" fmla="*/ 3353829 w 3353829"/>
              <a:gd name="connsiteY2" fmla="*/ 0 h 1105176"/>
              <a:gd name="connsiteX0" fmla="*/ 0 w 4996362"/>
              <a:gd name="connsiteY0" fmla="*/ 1366676 h 1371876"/>
              <a:gd name="connsiteX1" fmla="*/ 2442700 w 4996362"/>
              <a:gd name="connsiteY1" fmla="*/ 1329278 h 1371876"/>
              <a:gd name="connsiteX2" fmla="*/ 4996362 w 4996362"/>
              <a:gd name="connsiteY2" fmla="*/ 0 h 1371876"/>
              <a:gd name="connsiteX0" fmla="*/ 0 w 4996362"/>
              <a:gd name="connsiteY0" fmla="*/ 1366676 h 1371876"/>
              <a:gd name="connsiteX1" fmla="*/ 2442700 w 4996362"/>
              <a:gd name="connsiteY1" fmla="*/ 1329278 h 1371876"/>
              <a:gd name="connsiteX2" fmla="*/ 4996362 w 4996362"/>
              <a:gd name="connsiteY2" fmla="*/ 0 h 1371876"/>
              <a:gd name="connsiteX0" fmla="*/ 0 w 3933796"/>
              <a:gd name="connsiteY0" fmla="*/ 685110 h 690310"/>
              <a:gd name="connsiteX1" fmla="*/ 2442700 w 3933796"/>
              <a:gd name="connsiteY1" fmla="*/ 647712 h 690310"/>
              <a:gd name="connsiteX2" fmla="*/ 3933796 w 3933796"/>
              <a:gd name="connsiteY2" fmla="*/ 0 h 690310"/>
              <a:gd name="connsiteX0" fmla="*/ 0 w 3933796"/>
              <a:gd name="connsiteY0" fmla="*/ 685110 h 690310"/>
              <a:gd name="connsiteX1" fmla="*/ 2442700 w 3933796"/>
              <a:gd name="connsiteY1" fmla="*/ 647712 h 690310"/>
              <a:gd name="connsiteX2" fmla="*/ 3933796 w 3933796"/>
              <a:gd name="connsiteY2" fmla="*/ 0 h 690310"/>
              <a:gd name="connsiteX0" fmla="*/ 0 w 3933796"/>
              <a:gd name="connsiteY0" fmla="*/ 685110 h 688871"/>
              <a:gd name="connsiteX1" fmla="*/ 2442700 w 3933796"/>
              <a:gd name="connsiteY1" fmla="*/ 647712 h 688871"/>
              <a:gd name="connsiteX2" fmla="*/ 3933796 w 3933796"/>
              <a:gd name="connsiteY2" fmla="*/ 0 h 688871"/>
              <a:gd name="connsiteX0" fmla="*/ 0 w 3933796"/>
              <a:gd name="connsiteY0" fmla="*/ 685110 h 688871"/>
              <a:gd name="connsiteX1" fmla="*/ 2442700 w 3933796"/>
              <a:gd name="connsiteY1" fmla="*/ 647712 h 688871"/>
              <a:gd name="connsiteX2" fmla="*/ 3933796 w 3933796"/>
              <a:gd name="connsiteY2" fmla="*/ 0 h 688871"/>
              <a:gd name="connsiteX0" fmla="*/ 0 w 3933796"/>
              <a:gd name="connsiteY0" fmla="*/ 685110 h 688871"/>
              <a:gd name="connsiteX1" fmla="*/ 2442700 w 3933796"/>
              <a:gd name="connsiteY1" fmla="*/ 647712 h 688871"/>
              <a:gd name="connsiteX2" fmla="*/ 3933796 w 3933796"/>
              <a:gd name="connsiteY2" fmla="*/ 0 h 688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33796" h="688871">
                <a:moveTo>
                  <a:pt x="0" y="685110"/>
                </a:moveTo>
                <a:cubicBezTo>
                  <a:pt x="810000" y="683227"/>
                  <a:pt x="2121649" y="708862"/>
                  <a:pt x="2442700" y="647712"/>
                </a:cubicBezTo>
                <a:cubicBezTo>
                  <a:pt x="2721129" y="605387"/>
                  <a:pt x="3209472" y="398130"/>
                  <a:pt x="3933796" y="0"/>
                </a:cubicBezTo>
              </a:path>
            </a:pathLst>
          </a:custGeom>
          <a:noFill/>
          <a:ln w="63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CAB9CA29-1F85-4BCF-9944-754B05AF6977}"/>
              </a:ext>
            </a:extLst>
          </p:cNvPr>
          <p:cNvSpPr/>
          <p:nvPr/>
        </p:nvSpPr>
        <p:spPr>
          <a:xfrm>
            <a:off x="3748702" y="3904539"/>
            <a:ext cx="3942263" cy="384544"/>
          </a:xfrm>
          <a:custGeom>
            <a:avLst/>
            <a:gdLst>
              <a:gd name="connsiteX0" fmla="*/ 0 w 2384811"/>
              <a:gd name="connsiteY0" fmla="*/ 1947334 h 2024470"/>
              <a:gd name="connsiteX1" fmla="*/ 465667 w 2384811"/>
              <a:gd name="connsiteY1" fmla="*/ 1998134 h 2024470"/>
              <a:gd name="connsiteX2" fmla="*/ 2379133 w 2384811"/>
              <a:gd name="connsiteY2" fmla="*/ 1583267 h 2024470"/>
              <a:gd name="connsiteX3" fmla="*/ 939800 w 2384811"/>
              <a:gd name="connsiteY3" fmla="*/ 0 h 2024470"/>
              <a:gd name="connsiteX0" fmla="*/ 0 w 2384811"/>
              <a:gd name="connsiteY0" fmla="*/ 1947334 h 1947334"/>
              <a:gd name="connsiteX1" fmla="*/ 2379133 w 2384811"/>
              <a:gd name="connsiteY1" fmla="*/ 1583267 h 1947334"/>
              <a:gd name="connsiteX2" fmla="*/ 939800 w 2384811"/>
              <a:gd name="connsiteY2" fmla="*/ 0 h 1947334"/>
              <a:gd name="connsiteX0" fmla="*/ 0 w 2447978"/>
              <a:gd name="connsiteY0" fmla="*/ 1947334 h 2051647"/>
              <a:gd name="connsiteX1" fmla="*/ 2442701 w 2447978"/>
              <a:gd name="connsiteY1" fmla="*/ 1915777 h 2051647"/>
              <a:gd name="connsiteX2" fmla="*/ 939800 w 2447978"/>
              <a:gd name="connsiteY2" fmla="*/ 0 h 2051647"/>
              <a:gd name="connsiteX0" fmla="*/ 0 w 2447978"/>
              <a:gd name="connsiteY0" fmla="*/ 1947334 h 1995335"/>
              <a:gd name="connsiteX1" fmla="*/ 2442701 w 2447978"/>
              <a:gd name="connsiteY1" fmla="*/ 1915777 h 1995335"/>
              <a:gd name="connsiteX2" fmla="*/ 939800 w 2447978"/>
              <a:gd name="connsiteY2" fmla="*/ 0 h 1995335"/>
              <a:gd name="connsiteX0" fmla="*/ 0 w 2447978"/>
              <a:gd name="connsiteY0" fmla="*/ 1947334 h 2019900"/>
              <a:gd name="connsiteX1" fmla="*/ 2442701 w 2447978"/>
              <a:gd name="connsiteY1" fmla="*/ 1915777 h 2019900"/>
              <a:gd name="connsiteX2" fmla="*/ 939800 w 2447978"/>
              <a:gd name="connsiteY2" fmla="*/ 0 h 2019900"/>
              <a:gd name="connsiteX0" fmla="*/ 0 w 2447437"/>
              <a:gd name="connsiteY0" fmla="*/ 1453460 h 1526026"/>
              <a:gd name="connsiteX1" fmla="*/ 2442701 w 2447437"/>
              <a:gd name="connsiteY1" fmla="*/ 1421903 h 1526026"/>
              <a:gd name="connsiteX2" fmla="*/ 837113 w 2447437"/>
              <a:gd name="connsiteY2" fmla="*/ 0 h 1526026"/>
              <a:gd name="connsiteX0" fmla="*/ 0 w 2448026"/>
              <a:gd name="connsiteY0" fmla="*/ 1453460 h 1526026"/>
              <a:gd name="connsiteX1" fmla="*/ 2442701 w 2448026"/>
              <a:gd name="connsiteY1" fmla="*/ 1421903 h 1526026"/>
              <a:gd name="connsiteX2" fmla="*/ 837113 w 2448026"/>
              <a:gd name="connsiteY2" fmla="*/ 0 h 1526026"/>
              <a:gd name="connsiteX0" fmla="*/ 0 w 2448026"/>
              <a:gd name="connsiteY0" fmla="*/ 1453460 h 1526026"/>
              <a:gd name="connsiteX1" fmla="*/ 2442701 w 2448026"/>
              <a:gd name="connsiteY1" fmla="*/ 1421903 h 1526026"/>
              <a:gd name="connsiteX2" fmla="*/ 837113 w 2448026"/>
              <a:gd name="connsiteY2" fmla="*/ 0 h 1526026"/>
              <a:gd name="connsiteX0" fmla="*/ 0 w 2448026"/>
              <a:gd name="connsiteY0" fmla="*/ 1453460 h 1487086"/>
              <a:gd name="connsiteX1" fmla="*/ 2442701 w 2448026"/>
              <a:gd name="connsiteY1" fmla="*/ 1421903 h 1487086"/>
              <a:gd name="connsiteX2" fmla="*/ 837113 w 2448026"/>
              <a:gd name="connsiteY2" fmla="*/ 0 h 1487086"/>
              <a:gd name="connsiteX0" fmla="*/ 0 w 2448026"/>
              <a:gd name="connsiteY0" fmla="*/ 1453460 h 1498593"/>
              <a:gd name="connsiteX1" fmla="*/ 2442701 w 2448026"/>
              <a:gd name="connsiteY1" fmla="*/ 1441462 h 1498593"/>
              <a:gd name="connsiteX2" fmla="*/ 837113 w 2448026"/>
              <a:gd name="connsiteY2" fmla="*/ 0 h 1498593"/>
              <a:gd name="connsiteX0" fmla="*/ 0 w 2443851"/>
              <a:gd name="connsiteY0" fmla="*/ 1453460 h 1498593"/>
              <a:gd name="connsiteX1" fmla="*/ 2442701 w 2443851"/>
              <a:gd name="connsiteY1" fmla="*/ 1441462 h 1498593"/>
              <a:gd name="connsiteX2" fmla="*/ 837113 w 2443851"/>
              <a:gd name="connsiteY2" fmla="*/ 0 h 1498593"/>
              <a:gd name="connsiteX0" fmla="*/ 0 w 2429034"/>
              <a:gd name="connsiteY0" fmla="*/ 1497910 h 1497910"/>
              <a:gd name="connsiteX1" fmla="*/ 2427884 w 2429034"/>
              <a:gd name="connsiteY1" fmla="*/ 1441462 h 1497910"/>
              <a:gd name="connsiteX2" fmla="*/ 822296 w 2429034"/>
              <a:gd name="connsiteY2" fmla="*/ 0 h 1497910"/>
              <a:gd name="connsiteX0" fmla="*/ 0 w 2431147"/>
              <a:gd name="connsiteY0" fmla="*/ 1497910 h 1497910"/>
              <a:gd name="connsiteX1" fmla="*/ 2430000 w 2431147"/>
              <a:gd name="connsiteY1" fmla="*/ 1492262 h 1497910"/>
              <a:gd name="connsiteX2" fmla="*/ 822296 w 2431147"/>
              <a:gd name="connsiteY2" fmla="*/ 0 h 1497910"/>
              <a:gd name="connsiteX0" fmla="*/ 0 w 2430395"/>
              <a:gd name="connsiteY0" fmla="*/ 1497910 h 1497910"/>
              <a:gd name="connsiteX1" fmla="*/ 2430000 w 2430395"/>
              <a:gd name="connsiteY1" fmla="*/ 1492262 h 1497910"/>
              <a:gd name="connsiteX2" fmla="*/ 822296 w 2430395"/>
              <a:gd name="connsiteY2" fmla="*/ 0 h 1497910"/>
              <a:gd name="connsiteX0" fmla="*/ 0 w 2430395"/>
              <a:gd name="connsiteY0" fmla="*/ 1497910 h 1497910"/>
              <a:gd name="connsiteX1" fmla="*/ 2430000 w 2430395"/>
              <a:gd name="connsiteY1" fmla="*/ 1492262 h 1497910"/>
              <a:gd name="connsiteX2" fmla="*/ 822296 w 2430395"/>
              <a:gd name="connsiteY2" fmla="*/ 0 h 1497910"/>
              <a:gd name="connsiteX0" fmla="*/ 0 w 2430395"/>
              <a:gd name="connsiteY0" fmla="*/ 1497910 h 1516775"/>
              <a:gd name="connsiteX1" fmla="*/ 2430000 w 2430395"/>
              <a:gd name="connsiteY1" fmla="*/ 1492262 h 1516775"/>
              <a:gd name="connsiteX2" fmla="*/ 822296 w 2430395"/>
              <a:gd name="connsiteY2" fmla="*/ 0 h 1516775"/>
              <a:gd name="connsiteX0" fmla="*/ 0 w 2438858"/>
              <a:gd name="connsiteY0" fmla="*/ 1497910 h 1499851"/>
              <a:gd name="connsiteX1" fmla="*/ 2438467 w 2438858"/>
              <a:gd name="connsiteY1" fmla="*/ 1462628 h 1499851"/>
              <a:gd name="connsiteX2" fmla="*/ 822296 w 2438858"/>
              <a:gd name="connsiteY2" fmla="*/ 0 h 1499851"/>
              <a:gd name="connsiteX0" fmla="*/ 0 w 2439033"/>
              <a:gd name="connsiteY0" fmla="*/ 1497910 h 1499851"/>
              <a:gd name="connsiteX1" fmla="*/ 2438467 w 2439033"/>
              <a:gd name="connsiteY1" fmla="*/ 1462628 h 1499851"/>
              <a:gd name="connsiteX2" fmla="*/ 822296 w 2439033"/>
              <a:gd name="connsiteY2" fmla="*/ 0 h 1499851"/>
              <a:gd name="connsiteX0" fmla="*/ 0 w 2439033"/>
              <a:gd name="connsiteY0" fmla="*/ 1497910 h 1518477"/>
              <a:gd name="connsiteX1" fmla="*/ 2438467 w 2439033"/>
              <a:gd name="connsiteY1" fmla="*/ 1462628 h 1518477"/>
              <a:gd name="connsiteX2" fmla="*/ 822296 w 2439033"/>
              <a:gd name="connsiteY2" fmla="*/ 0 h 1518477"/>
              <a:gd name="connsiteX0" fmla="*/ 0 w 2439033"/>
              <a:gd name="connsiteY0" fmla="*/ 1497910 h 1504097"/>
              <a:gd name="connsiteX1" fmla="*/ 2438467 w 2439033"/>
              <a:gd name="connsiteY1" fmla="*/ 1462628 h 1504097"/>
              <a:gd name="connsiteX2" fmla="*/ 822296 w 2439033"/>
              <a:gd name="connsiteY2" fmla="*/ 0 h 1504097"/>
              <a:gd name="connsiteX0" fmla="*/ 0 w 2443263"/>
              <a:gd name="connsiteY0" fmla="*/ 1497910 h 1503110"/>
              <a:gd name="connsiteX1" fmla="*/ 2442700 w 2443263"/>
              <a:gd name="connsiteY1" fmla="*/ 1460512 h 1503110"/>
              <a:gd name="connsiteX2" fmla="*/ 822296 w 2443263"/>
              <a:gd name="connsiteY2" fmla="*/ 0 h 1503110"/>
              <a:gd name="connsiteX0" fmla="*/ 0 w 3596141"/>
              <a:gd name="connsiteY0" fmla="*/ 1099976 h 1105176"/>
              <a:gd name="connsiteX1" fmla="*/ 2442700 w 3596141"/>
              <a:gd name="connsiteY1" fmla="*/ 1062578 h 1105176"/>
              <a:gd name="connsiteX2" fmla="*/ 3353829 w 3596141"/>
              <a:gd name="connsiteY2" fmla="*/ 0 h 1105176"/>
              <a:gd name="connsiteX0" fmla="*/ 0 w 3353829"/>
              <a:gd name="connsiteY0" fmla="*/ 1099976 h 1105176"/>
              <a:gd name="connsiteX1" fmla="*/ 2442700 w 3353829"/>
              <a:gd name="connsiteY1" fmla="*/ 1062578 h 1105176"/>
              <a:gd name="connsiteX2" fmla="*/ 3353829 w 3353829"/>
              <a:gd name="connsiteY2" fmla="*/ 0 h 1105176"/>
              <a:gd name="connsiteX0" fmla="*/ 0 w 4996362"/>
              <a:gd name="connsiteY0" fmla="*/ 1366676 h 1371876"/>
              <a:gd name="connsiteX1" fmla="*/ 2442700 w 4996362"/>
              <a:gd name="connsiteY1" fmla="*/ 1329278 h 1371876"/>
              <a:gd name="connsiteX2" fmla="*/ 4996362 w 4996362"/>
              <a:gd name="connsiteY2" fmla="*/ 0 h 1371876"/>
              <a:gd name="connsiteX0" fmla="*/ 0 w 4996362"/>
              <a:gd name="connsiteY0" fmla="*/ 1366676 h 1371876"/>
              <a:gd name="connsiteX1" fmla="*/ 2442700 w 4996362"/>
              <a:gd name="connsiteY1" fmla="*/ 1329278 h 1371876"/>
              <a:gd name="connsiteX2" fmla="*/ 4996362 w 4996362"/>
              <a:gd name="connsiteY2" fmla="*/ 0 h 1371876"/>
              <a:gd name="connsiteX0" fmla="*/ 0 w 3933796"/>
              <a:gd name="connsiteY0" fmla="*/ 685110 h 690310"/>
              <a:gd name="connsiteX1" fmla="*/ 2442700 w 3933796"/>
              <a:gd name="connsiteY1" fmla="*/ 647712 h 690310"/>
              <a:gd name="connsiteX2" fmla="*/ 3933796 w 3933796"/>
              <a:gd name="connsiteY2" fmla="*/ 0 h 690310"/>
              <a:gd name="connsiteX0" fmla="*/ 0 w 3933796"/>
              <a:gd name="connsiteY0" fmla="*/ 685110 h 690310"/>
              <a:gd name="connsiteX1" fmla="*/ 2442700 w 3933796"/>
              <a:gd name="connsiteY1" fmla="*/ 647712 h 690310"/>
              <a:gd name="connsiteX2" fmla="*/ 3933796 w 3933796"/>
              <a:gd name="connsiteY2" fmla="*/ 0 h 690310"/>
              <a:gd name="connsiteX0" fmla="*/ 0 w 3933796"/>
              <a:gd name="connsiteY0" fmla="*/ 685110 h 688871"/>
              <a:gd name="connsiteX1" fmla="*/ 2442700 w 3933796"/>
              <a:gd name="connsiteY1" fmla="*/ 647712 h 688871"/>
              <a:gd name="connsiteX2" fmla="*/ 3933796 w 3933796"/>
              <a:gd name="connsiteY2" fmla="*/ 0 h 688871"/>
              <a:gd name="connsiteX0" fmla="*/ 0 w 3933796"/>
              <a:gd name="connsiteY0" fmla="*/ 685110 h 688871"/>
              <a:gd name="connsiteX1" fmla="*/ 2442700 w 3933796"/>
              <a:gd name="connsiteY1" fmla="*/ 647712 h 688871"/>
              <a:gd name="connsiteX2" fmla="*/ 3933796 w 3933796"/>
              <a:gd name="connsiteY2" fmla="*/ 0 h 688871"/>
              <a:gd name="connsiteX0" fmla="*/ 0 w 3933796"/>
              <a:gd name="connsiteY0" fmla="*/ 685110 h 688871"/>
              <a:gd name="connsiteX1" fmla="*/ 2442700 w 3933796"/>
              <a:gd name="connsiteY1" fmla="*/ 647712 h 688871"/>
              <a:gd name="connsiteX2" fmla="*/ 3933796 w 3933796"/>
              <a:gd name="connsiteY2" fmla="*/ 0 h 688871"/>
              <a:gd name="connsiteX0" fmla="*/ 0 w 3942263"/>
              <a:gd name="connsiteY0" fmla="*/ 384544 h 388305"/>
              <a:gd name="connsiteX1" fmla="*/ 2442700 w 3942263"/>
              <a:gd name="connsiteY1" fmla="*/ 347146 h 388305"/>
              <a:gd name="connsiteX2" fmla="*/ 3942263 w 3942263"/>
              <a:gd name="connsiteY2" fmla="*/ 0 h 388305"/>
              <a:gd name="connsiteX0" fmla="*/ 0 w 3942263"/>
              <a:gd name="connsiteY0" fmla="*/ 384544 h 388305"/>
              <a:gd name="connsiteX1" fmla="*/ 2442700 w 3942263"/>
              <a:gd name="connsiteY1" fmla="*/ 347146 h 388305"/>
              <a:gd name="connsiteX2" fmla="*/ 3942263 w 3942263"/>
              <a:gd name="connsiteY2" fmla="*/ 0 h 388305"/>
              <a:gd name="connsiteX0" fmla="*/ 0 w 3942263"/>
              <a:gd name="connsiteY0" fmla="*/ 384544 h 388305"/>
              <a:gd name="connsiteX1" fmla="*/ 2442700 w 3942263"/>
              <a:gd name="connsiteY1" fmla="*/ 347146 h 388305"/>
              <a:gd name="connsiteX2" fmla="*/ 3942263 w 3942263"/>
              <a:gd name="connsiteY2" fmla="*/ 0 h 388305"/>
              <a:gd name="connsiteX0" fmla="*/ 0 w 3942263"/>
              <a:gd name="connsiteY0" fmla="*/ 384544 h 384544"/>
              <a:gd name="connsiteX1" fmla="*/ 2442700 w 3942263"/>
              <a:gd name="connsiteY1" fmla="*/ 347146 h 384544"/>
              <a:gd name="connsiteX2" fmla="*/ 3942263 w 3942263"/>
              <a:gd name="connsiteY2" fmla="*/ 0 h 384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42263" h="384544">
                <a:moveTo>
                  <a:pt x="0" y="384544"/>
                </a:moveTo>
                <a:cubicBezTo>
                  <a:pt x="810000" y="382661"/>
                  <a:pt x="2100482" y="387130"/>
                  <a:pt x="2442700" y="347146"/>
                </a:cubicBezTo>
                <a:cubicBezTo>
                  <a:pt x="2708429" y="309054"/>
                  <a:pt x="3222172" y="199164"/>
                  <a:pt x="3942263" y="0"/>
                </a:cubicBezTo>
              </a:path>
            </a:pathLst>
          </a:custGeom>
          <a:noFill/>
          <a:ln w="63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5FC2ACF4-F223-4B26-9B58-13E7C8D5BFCD}"/>
              </a:ext>
            </a:extLst>
          </p:cNvPr>
          <p:cNvSpPr/>
          <p:nvPr/>
        </p:nvSpPr>
        <p:spPr>
          <a:xfrm flipV="1">
            <a:off x="3748702" y="4691901"/>
            <a:ext cx="2443263" cy="1503110"/>
          </a:xfrm>
          <a:custGeom>
            <a:avLst/>
            <a:gdLst>
              <a:gd name="connsiteX0" fmla="*/ 0 w 2384811"/>
              <a:gd name="connsiteY0" fmla="*/ 1947334 h 2024470"/>
              <a:gd name="connsiteX1" fmla="*/ 465667 w 2384811"/>
              <a:gd name="connsiteY1" fmla="*/ 1998134 h 2024470"/>
              <a:gd name="connsiteX2" fmla="*/ 2379133 w 2384811"/>
              <a:gd name="connsiteY2" fmla="*/ 1583267 h 2024470"/>
              <a:gd name="connsiteX3" fmla="*/ 939800 w 2384811"/>
              <a:gd name="connsiteY3" fmla="*/ 0 h 2024470"/>
              <a:gd name="connsiteX0" fmla="*/ 0 w 2384811"/>
              <a:gd name="connsiteY0" fmla="*/ 1947334 h 1947334"/>
              <a:gd name="connsiteX1" fmla="*/ 2379133 w 2384811"/>
              <a:gd name="connsiteY1" fmla="*/ 1583267 h 1947334"/>
              <a:gd name="connsiteX2" fmla="*/ 939800 w 2384811"/>
              <a:gd name="connsiteY2" fmla="*/ 0 h 1947334"/>
              <a:gd name="connsiteX0" fmla="*/ 0 w 2447978"/>
              <a:gd name="connsiteY0" fmla="*/ 1947334 h 2051647"/>
              <a:gd name="connsiteX1" fmla="*/ 2442701 w 2447978"/>
              <a:gd name="connsiteY1" fmla="*/ 1915777 h 2051647"/>
              <a:gd name="connsiteX2" fmla="*/ 939800 w 2447978"/>
              <a:gd name="connsiteY2" fmla="*/ 0 h 2051647"/>
              <a:gd name="connsiteX0" fmla="*/ 0 w 2447978"/>
              <a:gd name="connsiteY0" fmla="*/ 1947334 h 1995335"/>
              <a:gd name="connsiteX1" fmla="*/ 2442701 w 2447978"/>
              <a:gd name="connsiteY1" fmla="*/ 1915777 h 1995335"/>
              <a:gd name="connsiteX2" fmla="*/ 939800 w 2447978"/>
              <a:gd name="connsiteY2" fmla="*/ 0 h 1995335"/>
              <a:gd name="connsiteX0" fmla="*/ 0 w 2447978"/>
              <a:gd name="connsiteY0" fmla="*/ 1947334 h 2019900"/>
              <a:gd name="connsiteX1" fmla="*/ 2442701 w 2447978"/>
              <a:gd name="connsiteY1" fmla="*/ 1915777 h 2019900"/>
              <a:gd name="connsiteX2" fmla="*/ 939800 w 2447978"/>
              <a:gd name="connsiteY2" fmla="*/ 0 h 2019900"/>
              <a:gd name="connsiteX0" fmla="*/ 0 w 2447437"/>
              <a:gd name="connsiteY0" fmla="*/ 1453460 h 1526026"/>
              <a:gd name="connsiteX1" fmla="*/ 2442701 w 2447437"/>
              <a:gd name="connsiteY1" fmla="*/ 1421903 h 1526026"/>
              <a:gd name="connsiteX2" fmla="*/ 837113 w 2447437"/>
              <a:gd name="connsiteY2" fmla="*/ 0 h 1526026"/>
              <a:gd name="connsiteX0" fmla="*/ 0 w 2448026"/>
              <a:gd name="connsiteY0" fmla="*/ 1453460 h 1526026"/>
              <a:gd name="connsiteX1" fmla="*/ 2442701 w 2448026"/>
              <a:gd name="connsiteY1" fmla="*/ 1421903 h 1526026"/>
              <a:gd name="connsiteX2" fmla="*/ 837113 w 2448026"/>
              <a:gd name="connsiteY2" fmla="*/ 0 h 1526026"/>
              <a:gd name="connsiteX0" fmla="*/ 0 w 2448026"/>
              <a:gd name="connsiteY0" fmla="*/ 1453460 h 1526026"/>
              <a:gd name="connsiteX1" fmla="*/ 2442701 w 2448026"/>
              <a:gd name="connsiteY1" fmla="*/ 1421903 h 1526026"/>
              <a:gd name="connsiteX2" fmla="*/ 837113 w 2448026"/>
              <a:gd name="connsiteY2" fmla="*/ 0 h 1526026"/>
              <a:gd name="connsiteX0" fmla="*/ 0 w 2448026"/>
              <a:gd name="connsiteY0" fmla="*/ 1453460 h 1487086"/>
              <a:gd name="connsiteX1" fmla="*/ 2442701 w 2448026"/>
              <a:gd name="connsiteY1" fmla="*/ 1421903 h 1487086"/>
              <a:gd name="connsiteX2" fmla="*/ 837113 w 2448026"/>
              <a:gd name="connsiteY2" fmla="*/ 0 h 1487086"/>
              <a:gd name="connsiteX0" fmla="*/ 0 w 2448026"/>
              <a:gd name="connsiteY0" fmla="*/ 1453460 h 1498593"/>
              <a:gd name="connsiteX1" fmla="*/ 2442701 w 2448026"/>
              <a:gd name="connsiteY1" fmla="*/ 1441462 h 1498593"/>
              <a:gd name="connsiteX2" fmla="*/ 837113 w 2448026"/>
              <a:gd name="connsiteY2" fmla="*/ 0 h 1498593"/>
              <a:gd name="connsiteX0" fmla="*/ 0 w 2443851"/>
              <a:gd name="connsiteY0" fmla="*/ 1453460 h 1498593"/>
              <a:gd name="connsiteX1" fmla="*/ 2442701 w 2443851"/>
              <a:gd name="connsiteY1" fmla="*/ 1441462 h 1498593"/>
              <a:gd name="connsiteX2" fmla="*/ 837113 w 2443851"/>
              <a:gd name="connsiteY2" fmla="*/ 0 h 1498593"/>
              <a:gd name="connsiteX0" fmla="*/ 0 w 2429034"/>
              <a:gd name="connsiteY0" fmla="*/ 1497910 h 1497910"/>
              <a:gd name="connsiteX1" fmla="*/ 2427884 w 2429034"/>
              <a:gd name="connsiteY1" fmla="*/ 1441462 h 1497910"/>
              <a:gd name="connsiteX2" fmla="*/ 822296 w 2429034"/>
              <a:gd name="connsiteY2" fmla="*/ 0 h 1497910"/>
              <a:gd name="connsiteX0" fmla="*/ 0 w 2431147"/>
              <a:gd name="connsiteY0" fmla="*/ 1497910 h 1497910"/>
              <a:gd name="connsiteX1" fmla="*/ 2430000 w 2431147"/>
              <a:gd name="connsiteY1" fmla="*/ 1492262 h 1497910"/>
              <a:gd name="connsiteX2" fmla="*/ 822296 w 2431147"/>
              <a:gd name="connsiteY2" fmla="*/ 0 h 1497910"/>
              <a:gd name="connsiteX0" fmla="*/ 0 w 2430395"/>
              <a:gd name="connsiteY0" fmla="*/ 1497910 h 1497910"/>
              <a:gd name="connsiteX1" fmla="*/ 2430000 w 2430395"/>
              <a:gd name="connsiteY1" fmla="*/ 1492262 h 1497910"/>
              <a:gd name="connsiteX2" fmla="*/ 822296 w 2430395"/>
              <a:gd name="connsiteY2" fmla="*/ 0 h 1497910"/>
              <a:gd name="connsiteX0" fmla="*/ 0 w 2430395"/>
              <a:gd name="connsiteY0" fmla="*/ 1497910 h 1497910"/>
              <a:gd name="connsiteX1" fmla="*/ 2430000 w 2430395"/>
              <a:gd name="connsiteY1" fmla="*/ 1492262 h 1497910"/>
              <a:gd name="connsiteX2" fmla="*/ 822296 w 2430395"/>
              <a:gd name="connsiteY2" fmla="*/ 0 h 1497910"/>
              <a:gd name="connsiteX0" fmla="*/ 0 w 2430395"/>
              <a:gd name="connsiteY0" fmla="*/ 1497910 h 1516775"/>
              <a:gd name="connsiteX1" fmla="*/ 2430000 w 2430395"/>
              <a:gd name="connsiteY1" fmla="*/ 1492262 h 1516775"/>
              <a:gd name="connsiteX2" fmla="*/ 822296 w 2430395"/>
              <a:gd name="connsiteY2" fmla="*/ 0 h 1516775"/>
              <a:gd name="connsiteX0" fmla="*/ 0 w 2438858"/>
              <a:gd name="connsiteY0" fmla="*/ 1497910 h 1499851"/>
              <a:gd name="connsiteX1" fmla="*/ 2438467 w 2438858"/>
              <a:gd name="connsiteY1" fmla="*/ 1462628 h 1499851"/>
              <a:gd name="connsiteX2" fmla="*/ 822296 w 2438858"/>
              <a:gd name="connsiteY2" fmla="*/ 0 h 1499851"/>
              <a:gd name="connsiteX0" fmla="*/ 0 w 2439033"/>
              <a:gd name="connsiteY0" fmla="*/ 1497910 h 1499851"/>
              <a:gd name="connsiteX1" fmla="*/ 2438467 w 2439033"/>
              <a:gd name="connsiteY1" fmla="*/ 1462628 h 1499851"/>
              <a:gd name="connsiteX2" fmla="*/ 822296 w 2439033"/>
              <a:gd name="connsiteY2" fmla="*/ 0 h 1499851"/>
              <a:gd name="connsiteX0" fmla="*/ 0 w 2439033"/>
              <a:gd name="connsiteY0" fmla="*/ 1497910 h 1518477"/>
              <a:gd name="connsiteX1" fmla="*/ 2438467 w 2439033"/>
              <a:gd name="connsiteY1" fmla="*/ 1462628 h 1518477"/>
              <a:gd name="connsiteX2" fmla="*/ 822296 w 2439033"/>
              <a:gd name="connsiteY2" fmla="*/ 0 h 1518477"/>
              <a:gd name="connsiteX0" fmla="*/ 0 w 2439033"/>
              <a:gd name="connsiteY0" fmla="*/ 1497910 h 1504097"/>
              <a:gd name="connsiteX1" fmla="*/ 2438467 w 2439033"/>
              <a:gd name="connsiteY1" fmla="*/ 1462628 h 1504097"/>
              <a:gd name="connsiteX2" fmla="*/ 822296 w 2439033"/>
              <a:gd name="connsiteY2" fmla="*/ 0 h 1504097"/>
              <a:gd name="connsiteX0" fmla="*/ 0 w 2443263"/>
              <a:gd name="connsiteY0" fmla="*/ 1497910 h 1503110"/>
              <a:gd name="connsiteX1" fmla="*/ 2442700 w 2443263"/>
              <a:gd name="connsiteY1" fmla="*/ 1460512 h 1503110"/>
              <a:gd name="connsiteX2" fmla="*/ 822296 w 2443263"/>
              <a:gd name="connsiteY2" fmla="*/ 0 h 1503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3263" h="1503110">
                <a:moveTo>
                  <a:pt x="0" y="1497910"/>
                </a:moveTo>
                <a:cubicBezTo>
                  <a:pt x="810000" y="1496027"/>
                  <a:pt x="2434916" y="1525895"/>
                  <a:pt x="2442700" y="1460512"/>
                </a:cubicBezTo>
                <a:cubicBezTo>
                  <a:pt x="2467129" y="1384320"/>
                  <a:pt x="1693939" y="605563"/>
                  <a:pt x="822296" y="0"/>
                </a:cubicBezTo>
              </a:path>
            </a:pathLst>
          </a:custGeom>
          <a:noFill/>
          <a:ln w="63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A140D0E4-065F-4E8D-BDE0-18A9D7BA262D}"/>
              </a:ext>
            </a:extLst>
          </p:cNvPr>
          <p:cNvCxnSpPr>
            <a:cxnSpLocks/>
          </p:cNvCxnSpPr>
          <p:nvPr/>
        </p:nvCxnSpPr>
        <p:spPr>
          <a:xfrm flipV="1">
            <a:off x="3748702" y="5126800"/>
            <a:ext cx="3949070" cy="0"/>
          </a:xfrm>
          <a:prstGeom prst="straightConnector1">
            <a:avLst/>
          </a:prstGeom>
          <a:ln w="63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9B63A04E-C9D0-4AF2-9109-3CE3B83C55A3}"/>
              </a:ext>
            </a:extLst>
          </p:cNvPr>
          <p:cNvCxnSpPr>
            <a:cxnSpLocks/>
          </p:cNvCxnSpPr>
          <p:nvPr/>
        </p:nvCxnSpPr>
        <p:spPr>
          <a:xfrm flipV="1">
            <a:off x="3748702" y="5241100"/>
            <a:ext cx="3949070" cy="0"/>
          </a:xfrm>
          <a:prstGeom prst="straightConnector1">
            <a:avLst/>
          </a:prstGeom>
          <a:ln w="63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A1824AC6-08B4-4E1E-9597-6F1FDB54DAEE}"/>
              </a:ext>
            </a:extLst>
          </p:cNvPr>
          <p:cNvSpPr/>
          <p:nvPr/>
        </p:nvSpPr>
        <p:spPr>
          <a:xfrm flipV="1">
            <a:off x="3748702" y="4849117"/>
            <a:ext cx="3933796" cy="688871"/>
          </a:xfrm>
          <a:custGeom>
            <a:avLst/>
            <a:gdLst>
              <a:gd name="connsiteX0" fmla="*/ 0 w 2384811"/>
              <a:gd name="connsiteY0" fmla="*/ 1947334 h 2024470"/>
              <a:gd name="connsiteX1" fmla="*/ 465667 w 2384811"/>
              <a:gd name="connsiteY1" fmla="*/ 1998134 h 2024470"/>
              <a:gd name="connsiteX2" fmla="*/ 2379133 w 2384811"/>
              <a:gd name="connsiteY2" fmla="*/ 1583267 h 2024470"/>
              <a:gd name="connsiteX3" fmla="*/ 939800 w 2384811"/>
              <a:gd name="connsiteY3" fmla="*/ 0 h 2024470"/>
              <a:gd name="connsiteX0" fmla="*/ 0 w 2384811"/>
              <a:gd name="connsiteY0" fmla="*/ 1947334 h 1947334"/>
              <a:gd name="connsiteX1" fmla="*/ 2379133 w 2384811"/>
              <a:gd name="connsiteY1" fmla="*/ 1583267 h 1947334"/>
              <a:gd name="connsiteX2" fmla="*/ 939800 w 2384811"/>
              <a:gd name="connsiteY2" fmla="*/ 0 h 1947334"/>
              <a:gd name="connsiteX0" fmla="*/ 0 w 2447978"/>
              <a:gd name="connsiteY0" fmla="*/ 1947334 h 2051647"/>
              <a:gd name="connsiteX1" fmla="*/ 2442701 w 2447978"/>
              <a:gd name="connsiteY1" fmla="*/ 1915777 h 2051647"/>
              <a:gd name="connsiteX2" fmla="*/ 939800 w 2447978"/>
              <a:gd name="connsiteY2" fmla="*/ 0 h 2051647"/>
              <a:gd name="connsiteX0" fmla="*/ 0 w 2447978"/>
              <a:gd name="connsiteY0" fmla="*/ 1947334 h 1995335"/>
              <a:gd name="connsiteX1" fmla="*/ 2442701 w 2447978"/>
              <a:gd name="connsiteY1" fmla="*/ 1915777 h 1995335"/>
              <a:gd name="connsiteX2" fmla="*/ 939800 w 2447978"/>
              <a:gd name="connsiteY2" fmla="*/ 0 h 1995335"/>
              <a:gd name="connsiteX0" fmla="*/ 0 w 2447978"/>
              <a:gd name="connsiteY0" fmla="*/ 1947334 h 2019900"/>
              <a:gd name="connsiteX1" fmla="*/ 2442701 w 2447978"/>
              <a:gd name="connsiteY1" fmla="*/ 1915777 h 2019900"/>
              <a:gd name="connsiteX2" fmla="*/ 939800 w 2447978"/>
              <a:gd name="connsiteY2" fmla="*/ 0 h 2019900"/>
              <a:gd name="connsiteX0" fmla="*/ 0 w 2447437"/>
              <a:gd name="connsiteY0" fmla="*/ 1453460 h 1526026"/>
              <a:gd name="connsiteX1" fmla="*/ 2442701 w 2447437"/>
              <a:gd name="connsiteY1" fmla="*/ 1421903 h 1526026"/>
              <a:gd name="connsiteX2" fmla="*/ 837113 w 2447437"/>
              <a:gd name="connsiteY2" fmla="*/ 0 h 1526026"/>
              <a:gd name="connsiteX0" fmla="*/ 0 w 2448026"/>
              <a:gd name="connsiteY0" fmla="*/ 1453460 h 1526026"/>
              <a:gd name="connsiteX1" fmla="*/ 2442701 w 2448026"/>
              <a:gd name="connsiteY1" fmla="*/ 1421903 h 1526026"/>
              <a:gd name="connsiteX2" fmla="*/ 837113 w 2448026"/>
              <a:gd name="connsiteY2" fmla="*/ 0 h 1526026"/>
              <a:gd name="connsiteX0" fmla="*/ 0 w 2448026"/>
              <a:gd name="connsiteY0" fmla="*/ 1453460 h 1526026"/>
              <a:gd name="connsiteX1" fmla="*/ 2442701 w 2448026"/>
              <a:gd name="connsiteY1" fmla="*/ 1421903 h 1526026"/>
              <a:gd name="connsiteX2" fmla="*/ 837113 w 2448026"/>
              <a:gd name="connsiteY2" fmla="*/ 0 h 1526026"/>
              <a:gd name="connsiteX0" fmla="*/ 0 w 2448026"/>
              <a:gd name="connsiteY0" fmla="*/ 1453460 h 1487086"/>
              <a:gd name="connsiteX1" fmla="*/ 2442701 w 2448026"/>
              <a:gd name="connsiteY1" fmla="*/ 1421903 h 1487086"/>
              <a:gd name="connsiteX2" fmla="*/ 837113 w 2448026"/>
              <a:gd name="connsiteY2" fmla="*/ 0 h 1487086"/>
              <a:gd name="connsiteX0" fmla="*/ 0 w 2448026"/>
              <a:gd name="connsiteY0" fmla="*/ 1453460 h 1498593"/>
              <a:gd name="connsiteX1" fmla="*/ 2442701 w 2448026"/>
              <a:gd name="connsiteY1" fmla="*/ 1441462 h 1498593"/>
              <a:gd name="connsiteX2" fmla="*/ 837113 w 2448026"/>
              <a:gd name="connsiteY2" fmla="*/ 0 h 1498593"/>
              <a:gd name="connsiteX0" fmla="*/ 0 w 2443851"/>
              <a:gd name="connsiteY0" fmla="*/ 1453460 h 1498593"/>
              <a:gd name="connsiteX1" fmla="*/ 2442701 w 2443851"/>
              <a:gd name="connsiteY1" fmla="*/ 1441462 h 1498593"/>
              <a:gd name="connsiteX2" fmla="*/ 837113 w 2443851"/>
              <a:gd name="connsiteY2" fmla="*/ 0 h 1498593"/>
              <a:gd name="connsiteX0" fmla="*/ 0 w 2429034"/>
              <a:gd name="connsiteY0" fmla="*/ 1497910 h 1497910"/>
              <a:gd name="connsiteX1" fmla="*/ 2427884 w 2429034"/>
              <a:gd name="connsiteY1" fmla="*/ 1441462 h 1497910"/>
              <a:gd name="connsiteX2" fmla="*/ 822296 w 2429034"/>
              <a:gd name="connsiteY2" fmla="*/ 0 h 1497910"/>
              <a:gd name="connsiteX0" fmla="*/ 0 w 2431147"/>
              <a:gd name="connsiteY0" fmla="*/ 1497910 h 1497910"/>
              <a:gd name="connsiteX1" fmla="*/ 2430000 w 2431147"/>
              <a:gd name="connsiteY1" fmla="*/ 1492262 h 1497910"/>
              <a:gd name="connsiteX2" fmla="*/ 822296 w 2431147"/>
              <a:gd name="connsiteY2" fmla="*/ 0 h 1497910"/>
              <a:gd name="connsiteX0" fmla="*/ 0 w 2430395"/>
              <a:gd name="connsiteY0" fmla="*/ 1497910 h 1497910"/>
              <a:gd name="connsiteX1" fmla="*/ 2430000 w 2430395"/>
              <a:gd name="connsiteY1" fmla="*/ 1492262 h 1497910"/>
              <a:gd name="connsiteX2" fmla="*/ 822296 w 2430395"/>
              <a:gd name="connsiteY2" fmla="*/ 0 h 1497910"/>
              <a:gd name="connsiteX0" fmla="*/ 0 w 2430395"/>
              <a:gd name="connsiteY0" fmla="*/ 1497910 h 1497910"/>
              <a:gd name="connsiteX1" fmla="*/ 2430000 w 2430395"/>
              <a:gd name="connsiteY1" fmla="*/ 1492262 h 1497910"/>
              <a:gd name="connsiteX2" fmla="*/ 822296 w 2430395"/>
              <a:gd name="connsiteY2" fmla="*/ 0 h 1497910"/>
              <a:gd name="connsiteX0" fmla="*/ 0 w 2430395"/>
              <a:gd name="connsiteY0" fmla="*/ 1497910 h 1516775"/>
              <a:gd name="connsiteX1" fmla="*/ 2430000 w 2430395"/>
              <a:gd name="connsiteY1" fmla="*/ 1492262 h 1516775"/>
              <a:gd name="connsiteX2" fmla="*/ 822296 w 2430395"/>
              <a:gd name="connsiteY2" fmla="*/ 0 h 1516775"/>
              <a:gd name="connsiteX0" fmla="*/ 0 w 2438858"/>
              <a:gd name="connsiteY0" fmla="*/ 1497910 h 1499851"/>
              <a:gd name="connsiteX1" fmla="*/ 2438467 w 2438858"/>
              <a:gd name="connsiteY1" fmla="*/ 1462628 h 1499851"/>
              <a:gd name="connsiteX2" fmla="*/ 822296 w 2438858"/>
              <a:gd name="connsiteY2" fmla="*/ 0 h 1499851"/>
              <a:gd name="connsiteX0" fmla="*/ 0 w 2439033"/>
              <a:gd name="connsiteY0" fmla="*/ 1497910 h 1499851"/>
              <a:gd name="connsiteX1" fmla="*/ 2438467 w 2439033"/>
              <a:gd name="connsiteY1" fmla="*/ 1462628 h 1499851"/>
              <a:gd name="connsiteX2" fmla="*/ 822296 w 2439033"/>
              <a:gd name="connsiteY2" fmla="*/ 0 h 1499851"/>
              <a:gd name="connsiteX0" fmla="*/ 0 w 2439033"/>
              <a:gd name="connsiteY0" fmla="*/ 1497910 h 1518477"/>
              <a:gd name="connsiteX1" fmla="*/ 2438467 w 2439033"/>
              <a:gd name="connsiteY1" fmla="*/ 1462628 h 1518477"/>
              <a:gd name="connsiteX2" fmla="*/ 822296 w 2439033"/>
              <a:gd name="connsiteY2" fmla="*/ 0 h 1518477"/>
              <a:gd name="connsiteX0" fmla="*/ 0 w 2439033"/>
              <a:gd name="connsiteY0" fmla="*/ 1497910 h 1504097"/>
              <a:gd name="connsiteX1" fmla="*/ 2438467 w 2439033"/>
              <a:gd name="connsiteY1" fmla="*/ 1462628 h 1504097"/>
              <a:gd name="connsiteX2" fmla="*/ 822296 w 2439033"/>
              <a:gd name="connsiteY2" fmla="*/ 0 h 1504097"/>
              <a:gd name="connsiteX0" fmla="*/ 0 w 2443263"/>
              <a:gd name="connsiteY0" fmla="*/ 1497910 h 1503110"/>
              <a:gd name="connsiteX1" fmla="*/ 2442700 w 2443263"/>
              <a:gd name="connsiteY1" fmla="*/ 1460512 h 1503110"/>
              <a:gd name="connsiteX2" fmla="*/ 822296 w 2443263"/>
              <a:gd name="connsiteY2" fmla="*/ 0 h 1503110"/>
              <a:gd name="connsiteX0" fmla="*/ 0 w 3596141"/>
              <a:gd name="connsiteY0" fmla="*/ 1099976 h 1105176"/>
              <a:gd name="connsiteX1" fmla="*/ 2442700 w 3596141"/>
              <a:gd name="connsiteY1" fmla="*/ 1062578 h 1105176"/>
              <a:gd name="connsiteX2" fmla="*/ 3353829 w 3596141"/>
              <a:gd name="connsiteY2" fmla="*/ 0 h 1105176"/>
              <a:gd name="connsiteX0" fmla="*/ 0 w 3353829"/>
              <a:gd name="connsiteY0" fmla="*/ 1099976 h 1105176"/>
              <a:gd name="connsiteX1" fmla="*/ 2442700 w 3353829"/>
              <a:gd name="connsiteY1" fmla="*/ 1062578 h 1105176"/>
              <a:gd name="connsiteX2" fmla="*/ 3353829 w 3353829"/>
              <a:gd name="connsiteY2" fmla="*/ 0 h 1105176"/>
              <a:gd name="connsiteX0" fmla="*/ 0 w 4996362"/>
              <a:gd name="connsiteY0" fmla="*/ 1366676 h 1371876"/>
              <a:gd name="connsiteX1" fmla="*/ 2442700 w 4996362"/>
              <a:gd name="connsiteY1" fmla="*/ 1329278 h 1371876"/>
              <a:gd name="connsiteX2" fmla="*/ 4996362 w 4996362"/>
              <a:gd name="connsiteY2" fmla="*/ 0 h 1371876"/>
              <a:gd name="connsiteX0" fmla="*/ 0 w 4996362"/>
              <a:gd name="connsiteY0" fmla="*/ 1366676 h 1371876"/>
              <a:gd name="connsiteX1" fmla="*/ 2442700 w 4996362"/>
              <a:gd name="connsiteY1" fmla="*/ 1329278 h 1371876"/>
              <a:gd name="connsiteX2" fmla="*/ 4996362 w 4996362"/>
              <a:gd name="connsiteY2" fmla="*/ 0 h 1371876"/>
              <a:gd name="connsiteX0" fmla="*/ 0 w 3933796"/>
              <a:gd name="connsiteY0" fmla="*/ 685110 h 690310"/>
              <a:gd name="connsiteX1" fmla="*/ 2442700 w 3933796"/>
              <a:gd name="connsiteY1" fmla="*/ 647712 h 690310"/>
              <a:gd name="connsiteX2" fmla="*/ 3933796 w 3933796"/>
              <a:gd name="connsiteY2" fmla="*/ 0 h 690310"/>
              <a:gd name="connsiteX0" fmla="*/ 0 w 3933796"/>
              <a:gd name="connsiteY0" fmla="*/ 685110 h 690310"/>
              <a:gd name="connsiteX1" fmla="*/ 2442700 w 3933796"/>
              <a:gd name="connsiteY1" fmla="*/ 647712 h 690310"/>
              <a:gd name="connsiteX2" fmla="*/ 3933796 w 3933796"/>
              <a:gd name="connsiteY2" fmla="*/ 0 h 690310"/>
              <a:gd name="connsiteX0" fmla="*/ 0 w 3933796"/>
              <a:gd name="connsiteY0" fmla="*/ 685110 h 688871"/>
              <a:gd name="connsiteX1" fmla="*/ 2442700 w 3933796"/>
              <a:gd name="connsiteY1" fmla="*/ 647712 h 688871"/>
              <a:gd name="connsiteX2" fmla="*/ 3933796 w 3933796"/>
              <a:gd name="connsiteY2" fmla="*/ 0 h 688871"/>
              <a:gd name="connsiteX0" fmla="*/ 0 w 3933796"/>
              <a:gd name="connsiteY0" fmla="*/ 685110 h 688871"/>
              <a:gd name="connsiteX1" fmla="*/ 2442700 w 3933796"/>
              <a:gd name="connsiteY1" fmla="*/ 647712 h 688871"/>
              <a:gd name="connsiteX2" fmla="*/ 3933796 w 3933796"/>
              <a:gd name="connsiteY2" fmla="*/ 0 h 688871"/>
              <a:gd name="connsiteX0" fmla="*/ 0 w 3933796"/>
              <a:gd name="connsiteY0" fmla="*/ 685110 h 688871"/>
              <a:gd name="connsiteX1" fmla="*/ 2442700 w 3933796"/>
              <a:gd name="connsiteY1" fmla="*/ 647712 h 688871"/>
              <a:gd name="connsiteX2" fmla="*/ 3933796 w 3933796"/>
              <a:gd name="connsiteY2" fmla="*/ 0 h 688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33796" h="688871">
                <a:moveTo>
                  <a:pt x="0" y="685110"/>
                </a:moveTo>
                <a:cubicBezTo>
                  <a:pt x="810000" y="683227"/>
                  <a:pt x="2121649" y="708862"/>
                  <a:pt x="2442700" y="647712"/>
                </a:cubicBezTo>
                <a:cubicBezTo>
                  <a:pt x="2721129" y="605387"/>
                  <a:pt x="3209472" y="398130"/>
                  <a:pt x="3933796" y="0"/>
                </a:cubicBezTo>
              </a:path>
            </a:pathLst>
          </a:custGeom>
          <a:noFill/>
          <a:ln w="63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A2BDB094-4ED2-4350-BEB4-ECF657C998C8}"/>
              </a:ext>
            </a:extLst>
          </p:cNvPr>
          <p:cNvSpPr/>
          <p:nvPr/>
        </p:nvSpPr>
        <p:spPr>
          <a:xfrm flipV="1">
            <a:off x="3748702" y="4984072"/>
            <a:ext cx="3942263" cy="384544"/>
          </a:xfrm>
          <a:custGeom>
            <a:avLst/>
            <a:gdLst>
              <a:gd name="connsiteX0" fmla="*/ 0 w 2384811"/>
              <a:gd name="connsiteY0" fmla="*/ 1947334 h 2024470"/>
              <a:gd name="connsiteX1" fmla="*/ 465667 w 2384811"/>
              <a:gd name="connsiteY1" fmla="*/ 1998134 h 2024470"/>
              <a:gd name="connsiteX2" fmla="*/ 2379133 w 2384811"/>
              <a:gd name="connsiteY2" fmla="*/ 1583267 h 2024470"/>
              <a:gd name="connsiteX3" fmla="*/ 939800 w 2384811"/>
              <a:gd name="connsiteY3" fmla="*/ 0 h 2024470"/>
              <a:gd name="connsiteX0" fmla="*/ 0 w 2384811"/>
              <a:gd name="connsiteY0" fmla="*/ 1947334 h 1947334"/>
              <a:gd name="connsiteX1" fmla="*/ 2379133 w 2384811"/>
              <a:gd name="connsiteY1" fmla="*/ 1583267 h 1947334"/>
              <a:gd name="connsiteX2" fmla="*/ 939800 w 2384811"/>
              <a:gd name="connsiteY2" fmla="*/ 0 h 1947334"/>
              <a:gd name="connsiteX0" fmla="*/ 0 w 2447978"/>
              <a:gd name="connsiteY0" fmla="*/ 1947334 h 2051647"/>
              <a:gd name="connsiteX1" fmla="*/ 2442701 w 2447978"/>
              <a:gd name="connsiteY1" fmla="*/ 1915777 h 2051647"/>
              <a:gd name="connsiteX2" fmla="*/ 939800 w 2447978"/>
              <a:gd name="connsiteY2" fmla="*/ 0 h 2051647"/>
              <a:gd name="connsiteX0" fmla="*/ 0 w 2447978"/>
              <a:gd name="connsiteY0" fmla="*/ 1947334 h 1995335"/>
              <a:gd name="connsiteX1" fmla="*/ 2442701 w 2447978"/>
              <a:gd name="connsiteY1" fmla="*/ 1915777 h 1995335"/>
              <a:gd name="connsiteX2" fmla="*/ 939800 w 2447978"/>
              <a:gd name="connsiteY2" fmla="*/ 0 h 1995335"/>
              <a:gd name="connsiteX0" fmla="*/ 0 w 2447978"/>
              <a:gd name="connsiteY0" fmla="*/ 1947334 h 2019900"/>
              <a:gd name="connsiteX1" fmla="*/ 2442701 w 2447978"/>
              <a:gd name="connsiteY1" fmla="*/ 1915777 h 2019900"/>
              <a:gd name="connsiteX2" fmla="*/ 939800 w 2447978"/>
              <a:gd name="connsiteY2" fmla="*/ 0 h 2019900"/>
              <a:gd name="connsiteX0" fmla="*/ 0 w 2447437"/>
              <a:gd name="connsiteY0" fmla="*/ 1453460 h 1526026"/>
              <a:gd name="connsiteX1" fmla="*/ 2442701 w 2447437"/>
              <a:gd name="connsiteY1" fmla="*/ 1421903 h 1526026"/>
              <a:gd name="connsiteX2" fmla="*/ 837113 w 2447437"/>
              <a:gd name="connsiteY2" fmla="*/ 0 h 1526026"/>
              <a:gd name="connsiteX0" fmla="*/ 0 w 2448026"/>
              <a:gd name="connsiteY0" fmla="*/ 1453460 h 1526026"/>
              <a:gd name="connsiteX1" fmla="*/ 2442701 w 2448026"/>
              <a:gd name="connsiteY1" fmla="*/ 1421903 h 1526026"/>
              <a:gd name="connsiteX2" fmla="*/ 837113 w 2448026"/>
              <a:gd name="connsiteY2" fmla="*/ 0 h 1526026"/>
              <a:gd name="connsiteX0" fmla="*/ 0 w 2448026"/>
              <a:gd name="connsiteY0" fmla="*/ 1453460 h 1526026"/>
              <a:gd name="connsiteX1" fmla="*/ 2442701 w 2448026"/>
              <a:gd name="connsiteY1" fmla="*/ 1421903 h 1526026"/>
              <a:gd name="connsiteX2" fmla="*/ 837113 w 2448026"/>
              <a:gd name="connsiteY2" fmla="*/ 0 h 1526026"/>
              <a:gd name="connsiteX0" fmla="*/ 0 w 2448026"/>
              <a:gd name="connsiteY0" fmla="*/ 1453460 h 1487086"/>
              <a:gd name="connsiteX1" fmla="*/ 2442701 w 2448026"/>
              <a:gd name="connsiteY1" fmla="*/ 1421903 h 1487086"/>
              <a:gd name="connsiteX2" fmla="*/ 837113 w 2448026"/>
              <a:gd name="connsiteY2" fmla="*/ 0 h 1487086"/>
              <a:gd name="connsiteX0" fmla="*/ 0 w 2448026"/>
              <a:gd name="connsiteY0" fmla="*/ 1453460 h 1498593"/>
              <a:gd name="connsiteX1" fmla="*/ 2442701 w 2448026"/>
              <a:gd name="connsiteY1" fmla="*/ 1441462 h 1498593"/>
              <a:gd name="connsiteX2" fmla="*/ 837113 w 2448026"/>
              <a:gd name="connsiteY2" fmla="*/ 0 h 1498593"/>
              <a:gd name="connsiteX0" fmla="*/ 0 w 2443851"/>
              <a:gd name="connsiteY0" fmla="*/ 1453460 h 1498593"/>
              <a:gd name="connsiteX1" fmla="*/ 2442701 w 2443851"/>
              <a:gd name="connsiteY1" fmla="*/ 1441462 h 1498593"/>
              <a:gd name="connsiteX2" fmla="*/ 837113 w 2443851"/>
              <a:gd name="connsiteY2" fmla="*/ 0 h 1498593"/>
              <a:gd name="connsiteX0" fmla="*/ 0 w 2429034"/>
              <a:gd name="connsiteY0" fmla="*/ 1497910 h 1497910"/>
              <a:gd name="connsiteX1" fmla="*/ 2427884 w 2429034"/>
              <a:gd name="connsiteY1" fmla="*/ 1441462 h 1497910"/>
              <a:gd name="connsiteX2" fmla="*/ 822296 w 2429034"/>
              <a:gd name="connsiteY2" fmla="*/ 0 h 1497910"/>
              <a:gd name="connsiteX0" fmla="*/ 0 w 2431147"/>
              <a:gd name="connsiteY0" fmla="*/ 1497910 h 1497910"/>
              <a:gd name="connsiteX1" fmla="*/ 2430000 w 2431147"/>
              <a:gd name="connsiteY1" fmla="*/ 1492262 h 1497910"/>
              <a:gd name="connsiteX2" fmla="*/ 822296 w 2431147"/>
              <a:gd name="connsiteY2" fmla="*/ 0 h 1497910"/>
              <a:gd name="connsiteX0" fmla="*/ 0 w 2430395"/>
              <a:gd name="connsiteY0" fmla="*/ 1497910 h 1497910"/>
              <a:gd name="connsiteX1" fmla="*/ 2430000 w 2430395"/>
              <a:gd name="connsiteY1" fmla="*/ 1492262 h 1497910"/>
              <a:gd name="connsiteX2" fmla="*/ 822296 w 2430395"/>
              <a:gd name="connsiteY2" fmla="*/ 0 h 1497910"/>
              <a:gd name="connsiteX0" fmla="*/ 0 w 2430395"/>
              <a:gd name="connsiteY0" fmla="*/ 1497910 h 1497910"/>
              <a:gd name="connsiteX1" fmla="*/ 2430000 w 2430395"/>
              <a:gd name="connsiteY1" fmla="*/ 1492262 h 1497910"/>
              <a:gd name="connsiteX2" fmla="*/ 822296 w 2430395"/>
              <a:gd name="connsiteY2" fmla="*/ 0 h 1497910"/>
              <a:gd name="connsiteX0" fmla="*/ 0 w 2430395"/>
              <a:gd name="connsiteY0" fmla="*/ 1497910 h 1516775"/>
              <a:gd name="connsiteX1" fmla="*/ 2430000 w 2430395"/>
              <a:gd name="connsiteY1" fmla="*/ 1492262 h 1516775"/>
              <a:gd name="connsiteX2" fmla="*/ 822296 w 2430395"/>
              <a:gd name="connsiteY2" fmla="*/ 0 h 1516775"/>
              <a:gd name="connsiteX0" fmla="*/ 0 w 2438858"/>
              <a:gd name="connsiteY0" fmla="*/ 1497910 h 1499851"/>
              <a:gd name="connsiteX1" fmla="*/ 2438467 w 2438858"/>
              <a:gd name="connsiteY1" fmla="*/ 1462628 h 1499851"/>
              <a:gd name="connsiteX2" fmla="*/ 822296 w 2438858"/>
              <a:gd name="connsiteY2" fmla="*/ 0 h 1499851"/>
              <a:gd name="connsiteX0" fmla="*/ 0 w 2439033"/>
              <a:gd name="connsiteY0" fmla="*/ 1497910 h 1499851"/>
              <a:gd name="connsiteX1" fmla="*/ 2438467 w 2439033"/>
              <a:gd name="connsiteY1" fmla="*/ 1462628 h 1499851"/>
              <a:gd name="connsiteX2" fmla="*/ 822296 w 2439033"/>
              <a:gd name="connsiteY2" fmla="*/ 0 h 1499851"/>
              <a:gd name="connsiteX0" fmla="*/ 0 w 2439033"/>
              <a:gd name="connsiteY0" fmla="*/ 1497910 h 1518477"/>
              <a:gd name="connsiteX1" fmla="*/ 2438467 w 2439033"/>
              <a:gd name="connsiteY1" fmla="*/ 1462628 h 1518477"/>
              <a:gd name="connsiteX2" fmla="*/ 822296 w 2439033"/>
              <a:gd name="connsiteY2" fmla="*/ 0 h 1518477"/>
              <a:gd name="connsiteX0" fmla="*/ 0 w 2439033"/>
              <a:gd name="connsiteY0" fmla="*/ 1497910 h 1504097"/>
              <a:gd name="connsiteX1" fmla="*/ 2438467 w 2439033"/>
              <a:gd name="connsiteY1" fmla="*/ 1462628 h 1504097"/>
              <a:gd name="connsiteX2" fmla="*/ 822296 w 2439033"/>
              <a:gd name="connsiteY2" fmla="*/ 0 h 1504097"/>
              <a:gd name="connsiteX0" fmla="*/ 0 w 2443263"/>
              <a:gd name="connsiteY0" fmla="*/ 1497910 h 1503110"/>
              <a:gd name="connsiteX1" fmla="*/ 2442700 w 2443263"/>
              <a:gd name="connsiteY1" fmla="*/ 1460512 h 1503110"/>
              <a:gd name="connsiteX2" fmla="*/ 822296 w 2443263"/>
              <a:gd name="connsiteY2" fmla="*/ 0 h 1503110"/>
              <a:gd name="connsiteX0" fmla="*/ 0 w 3596141"/>
              <a:gd name="connsiteY0" fmla="*/ 1099976 h 1105176"/>
              <a:gd name="connsiteX1" fmla="*/ 2442700 w 3596141"/>
              <a:gd name="connsiteY1" fmla="*/ 1062578 h 1105176"/>
              <a:gd name="connsiteX2" fmla="*/ 3353829 w 3596141"/>
              <a:gd name="connsiteY2" fmla="*/ 0 h 1105176"/>
              <a:gd name="connsiteX0" fmla="*/ 0 w 3353829"/>
              <a:gd name="connsiteY0" fmla="*/ 1099976 h 1105176"/>
              <a:gd name="connsiteX1" fmla="*/ 2442700 w 3353829"/>
              <a:gd name="connsiteY1" fmla="*/ 1062578 h 1105176"/>
              <a:gd name="connsiteX2" fmla="*/ 3353829 w 3353829"/>
              <a:gd name="connsiteY2" fmla="*/ 0 h 1105176"/>
              <a:gd name="connsiteX0" fmla="*/ 0 w 4996362"/>
              <a:gd name="connsiteY0" fmla="*/ 1366676 h 1371876"/>
              <a:gd name="connsiteX1" fmla="*/ 2442700 w 4996362"/>
              <a:gd name="connsiteY1" fmla="*/ 1329278 h 1371876"/>
              <a:gd name="connsiteX2" fmla="*/ 4996362 w 4996362"/>
              <a:gd name="connsiteY2" fmla="*/ 0 h 1371876"/>
              <a:gd name="connsiteX0" fmla="*/ 0 w 4996362"/>
              <a:gd name="connsiteY0" fmla="*/ 1366676 h 1371876"/>
              <a:gd name="connsiteX1" fmla="*/ 2442700 w 4996362"/>
              <a:gd name="connsiteY1" fmla="*/ 1329278 h 1371876"/>
              <a:gd name="connsiteX2" fmla="*/ 4996362 w 4996362"/>
              <a:gd name="connsiteY2" fmla="*/ 0 h 1371876"/>
              <a:gd name="connsiteX0" fmla="*/ 0 w 3933796"/>
              <a:gd name="connsiteY0" fmla="*/ 685110 h 690310"/>
              <a:gd name="connsiteX1" fmla="*/ 2442700 w 3933796"/>
              <a:gd name="connsiteY1" fmla="*/ 647712 h 690310"/>
              <a:gd name="connsiteX2" fmla="*/ 3933796 w 3933796"/>
              <a:gd name="connsiteY2" fmla="*/ 0 h 690310"/>
              <a:gd name="connsiteX0" fmla="*/ 0 w 3933796"/>
              <a:gd name="connsiteY0" fmla="*/ 685110 h 690310"/>
              <a:gd name="connsiteX1" fmla="*/ 2442700 w 3933796"/>
              <a:gd name="connsiteY1" fmla="*/ 647712 h 690310"/>
              <a:gd name="connsiteX2" fmla="*/ 3933796 w 3933796"/>
              <a:gd name="connsiteY2" fmla="*/ 0 h 690310"/>
              <a:gd name="connsiteX0" fmla="*/ 0 w 3933796"/>
              <a:gd name="connsiteY0" fmla="*/ 685110 h 688871"/>
              <a:gd name="connsiteX1" fmla="*/ 2442700 w 3933796"/>
              <a:gd name="connsiteY1" fmla="*/ 647712 h 688871"/>
              <a:gd name="connsiteX2" fmla="*/ 3933796 w 3933796"/>
              <a:gd name="connsiteY2" fmla="*/ 0 h 688871"/>
              <a:gd name="connsiteX0" fmla="*/ 0 w 3933796"/>
              <a:gd name="connsiteY0" fmla="*/ 685110 h 688871"/>
              <a:gd name="connsiteX1" fmla="*/ 2442700 w 3933796"/>
              <a:gd name="connsiteY1" fmla="*/ 647712 h 688871"/>
              <a:gd name="connsiteX2" fmla="*/ 3933796 w 3933796"/>
              <a:gd name="connsiteY2" fmla="*/ 0 h 688871"/>
              <a:gd name="connsiteX0" fmla="*/ 0 w 3933796"/>
              <a:gd name="connsiteY0" fmla="*/ 685110 h 688871"/>
              <a:gd name="connsiteX1" fmla="*/ 2442700 w 3933796"/>
              <a:gd name="connsiteY1" fmla="*/ 647712 h 688871"/>
              <a:gd name="connsiteX2" fmla="*/ 3933796 w 3933796"/>
              <a:gd name="connsiteY2" fmla="*/ 0 h 688871"/>
              <a:gd name="connsiteX0" fmla="*/ 0 w 3942263"/>
              <a:gd name="connsiteY0" fmla="*/ 384544 h 388305"/>
              <a:gd name="connsiteX1" fmla="*/ 2442700 w 3942263"/>
              <a:gd name="connsiteY1" fmla="*/ 347146 h 388305"/>
              <a:gd name="connsiteX2" fmla="*/ 3942263 w 3942263"/>
              <a:gd name="connsiteY2" fmla="*/ 0 h 388305"/>
              <a:gd name="connsiteX0" fmla="*/ 0 w 3942263"/>
              <a:gd name="connsiteY0" fmla="*/ 384544 h 388305"/>
              <a:gd name="connsiteX1" fmla="*/ 2442700 w 3942263"/>
              <a:gd name="connsiteY1" fmla="*/ 347146 h 388305"/>
              <a:gd name="connsiteX2" fmla="*/ 3942263 w 3942263"/>
              <a:gd name="connsiteY2" fmla="*/ 0 h 388305"/>
              <a:gd name="connsiteX0" fmla="*/ 0 w 3942263"/>
              <a:gd name="connsiteY0" fmla="*/ 384544 h 388305"/>
              <a:gd name="connsiteX1" fmla="*/ 2442700 w 3942263"/>
              <a:gd name="connsiteY1" fmla="*/ 347146 h 388305"/>
              <a:gd name="connsiteX2" fmla="*/ 3942263 w 3942263"/>
              <a:gd name="connsiteY2" fmla="*/ 0 h 388305"/>
              <a:gd name="connsiteX0" fmla="*/ 0 w 3942263"/>
              <a:gd name="connsiteY0" fmla="*/ 384544 h 384544"/>
              <a:gd name="connsiteX1" fmla="*/ 2442700 w 3942263"/>
              <a:gd name="connsiteY1" fmla="*/ 347146 h 384544"/>
              <a:gd name="connsiteX2" fmla="*/ 3942263 w 3942263"/>
              <a:gd name="connsiteY2" fmla="*/ 0 h 384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42263" h="384544">
                <a:moveTo>
                  <a:pt x="0" y="384544"/>
                </a:moveTo>
                <a:cubicBezTo>
                  <a:pt x="810000" y="382661"/>
                  <a:pt x="2100482" y="387130"/>
                  <a:pt x="2442700" y="347146"/>
                </a:cubicBezTo>
                <a:cubicBezTo>
                  <a:pt x="2708429" y="309054"/>
                  <a:pt x="3222172" y="199164"/>
                  <a:pt x="3942263" y="0"/>
                </a:cubicBezTo>
              </a:path>
            </a:pathLst>
          </a:custGeom>
          <a:noFill/>
          <a:ln w="63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94BEC343-52C2-47A4-9CA5-FEBA6E9C3606}"/>
              </a:ext>
            </a:extLst>
          </p:cNvPr>
          <p:cNvSpPr/>
          <p:nvPr/>
        </p:nvSpPr>
        <p:spPr>
          <a:xfrm>
            <a:off x="3748702" y="4620908"/>
            <a:ext cx="2462837" cy="27688"/>
          </a:xfrm>
          <a:custGeom>
            <a:avLst/>
            <a:gdLst>
              <a:gd name="connsiteX0" fmla="*/ 0 w 2384811"/>
              <a:gd name="connsiteY0" fmla="*/ 1947334 h 2024470"/>
              <a:gd name="connsiteX1" fmla="*/ 465667 w 2384811"/>
              <a:gd name="connsiteY1" fmla="*/ 1998134 h 2024470"/>
              <a:gd name="connsiteX2" fmla="*/ 2379133 w 2384811"/>
              <a:gd name="connsiteY2" fmla="*/ 1583267 h 2024470"/>
              <a:gd name="connsiteX3" fmla="*/ 939800 w 2384811"/>
              <a:gd name="connsiteY3" fmla="*/ 0 h 2024470"/>
              <a:gd name="connsiteX0" fmla="*/ 0 w 2384811"/>
              <a:gd name="connsiteY0" fmla="*/ 1947334 h 1947334"/>
              <a:gd name="connsiteX1" fmla="*/ 2379133 w 2384811"/>
              <a:gd name="connsiteY1" fmla="*/ 1583267 h 1947334"/>
              <a:gd name="connsiteX2" fmla="*/ 939800 w 2384811"/>
              <a:gd name="connsiteY2" fmla="*/ 0 h 1947334"/>
              <a:gd name="connsiteX0" fmla="*/ 0 w 2447978"/>
              <a:gd name="connsiteY0" fmla="*/ 1947334 h 2051647"/>
              <a:gd name="connsiteX1" fmla="*/ 2442701 w 2447978"/>
              <a:gd name="connsiteY1" fmla="*/ 1915777 h 2051647"/>
              <a:gd name="connsiteX2" fmla="*/ 939800 w 2447978"/>
              <a:gd name="connsiteY2" fmla="*/ 0 h 2051647"/>
              <a:gd name="connsiteX0" fmla="*/ 0 w 2447978"/>
              <a:gd name="connsiteY0" fmla="*/ 1947334 h 1995335"/>
              <a:gd name="connsiteX1" fmla="*/ 2442701 w 2447978"/>
              <a:gd name="connsiteY1" fmla="*/ 1915777 h 1995335"/>
              <a:gd name="connsiteX2" fmla="*/ 939800 w 2447978"/>
              <a:gd name="connsiteY2" fmla="*/ 0 h 1995335"/>
              <a:gd name="connsiteX0" fmla="*/ 0 w 2447978"/>
              <a:gd name="connsiteY0" fmla="*/ 1947334 h 2019900"/>
              <a:gd name="connsiteX1" fmla="*/ 2442701 w 2447978"/>
              <a:gd name="connsiteY1" fmla="*/ 1915777 h 2019900"/>
              <a:gd name="connsiteX2" fmla="*/ 939800 w 2447978"/>
              <a:gd name="connsiteY2" fmla="*/ 0 h 2019900"/>
              <a:gd name="connsiteX0" fmla="*/ 0 w 2447437"/>
              <a:gd name="connsiteY0" fmla="*/ 1453460 h 1526026"/>
              <a:gd name="connsiteX1" fmla="*/ 2442701 w 2447437"/>
              <a:gd name="connsiteY1" fmla="*/ 1421903 h 1526026"/>
              <a:gd name="connsiteX2" fmla="*/ 837113 w 2447437"/>
              <a:gd name="connsiteY2" fmla="*/ 0 h 1526026"/>
              <a:gd name="connsiteX0" fmla="*/ 0 w 2448026"/>
              <a:gd name="connsiteY0" fmla="*/ 1453460 h 1526026"/>
              <a:gd name="connsiteX1" fmla="*/ 2442701 w 2448026"/>
              <a:gd name="connsiteY1" fmla="*/ 1421903 h 1526026"/>
              <a:gd name="connsiteX2" fmla="*/ 837113 w 2448026"/>
              <a:gd name="connsiteY2" fmla="*/ 0 h 1526026"/>
              <a:gd name="connsiteX0" fmla="*/ 0 w 2448026"/>
              <a:gd name="connsiteY0" fmla="*/ 1453460 h 1526026"/>
              <a:gd name="connsiteX1" fmla="*/ 2442701 w 2448026"/>
              <a:gd name="connsiteY1" fmla="*/ 1421903 h 1526026"/>
              <a:gd name="connsiteX2" fmla="*/ 837113 w 2448026"/>
              <a:gd name="connsiteY2" fmla="*/ 0 h 1526026"/>
              <a:gd name="connsiteX0" fmla="*/ 0 w 2448026"/>
              <a:gd name="connsiteY0" fmla="*/ 1453460 h 1487086"/>
              <a:gd name="connsiteX1" fmla="*/ 2442701 w 2448026"/>
              <a:gd name="connsiteY1" fmla="*/ 1421903 h 1487086"/>
              <a:gd name="connsiteX2" fmla="*/ 837113 w 2448026"/>
              <a:gd name="connsiteY2" fmla="*/ 0 h 1487086"/>
              <a:gd name="connsiteX0" fmla="*/ 0 w 2448026"/>
              <a:gd name="connsiteY0" fmla="*/ 1453460 h 1498593"/>
              <a:gd name="connsiteX1" fmla="*/ 2442701 w 2448026"/>
              <a:gd name="connsiteY1" fmla="*/ 1441462 h 1498593"/>
              <a:gd name="connsiteX2" fmla="*/ 837113 w 2448026"/>
              <a:gd name="connsiteY2" fmla="*/ 0 h 1498593"/>
              <a:gd name="connsiteX0" fmla="*/ 0 w 2443851"/>
              <a:gd name="connsiteY0" fmla="*/ 1453460 h 1498593"/>
              <a:gd name="connsiteX1" fmla="*/ 2442701 w 2443851"/>
              <a:gd name="connsiteY1" fmla="*/ 1441462 h 1498593"/>
              <a:gd name="connsiteX2" fmla="*/ 837113 w 2443851"/>
              <a:gd name="connsiteY2" fmla="*/ 0 h 1498593"/>
              <a:gd name="connsiteX0" fmla="*/ 0 w 2429034"/>
              <a:gd name="connsiteY0" fmla="*/ 1497910 h 1497910"/>
              <a:gd name="connsiteX1" fmla="*/ 2427884 w 2429034"/>
              <a:gd name="connsiteY1" fmla="*/ 1441462 h 1497910"/>
              <a:gd name="connsiteX2" fmla="*/ 822296 w 2429034"/>
              <a:gd name="connsiteY2" fmla="*/ 0 h 1497910"/>
              <a:gd name="connsiteX0" fmla="*/ 0 w 2431147"/>
              <a:gd name="connsiteY0" fmla="*/ 1497910 h 1497910"/>
              <a:gd name="connsiteX1" fmla="*/ 2430000 w 2431147"/>
              <a:gd name="connsiteY1" fmla="*/ 1492262 h 1497910"/>
              <a:gd name="connsiteX2" fmla="*/ 822296 w 2431147"/>
              <a:gd name="connsiteY2" fmla="*/ 0 h 1497910"/>
              <a:gd name="connsiteX0" fmla="*/ 0 w 2430395"/>
              <a:gd name="connsiteY0" fmla="*/ 1497910 h 1497910"/>
              <a:gd name="connsiteX1" fmla="*/ 2430000 w 2430395"/>
              <a:gd name="connsiteY1" fmla="*/ 1492262 h 1497910"/>
              <a:gd name="connsiteX2" fmla="*/ 822296 w 2430395"/>
              <a:gd name="connsiteY2" fmla="*/ 0 h 1497910"/>
              <a:gd name="connsiteX0" fmla="*/ 0 w 2430395"/>
              <a:gd name="connsiteY0" fmla="*/ 1497910 h 1497910"/>
              <a:gd name="connsiteX1" fmla="*/ 2430000 w 2430395"/>
              <a:gd name="connsiteY1" fmla="*/ 1492262 h 1497910"/>
              <a:gd name="connsiteX2" fmla="*/ 822296 w 2430395"/>
              <a:gd name="connsiteY2" fmla="*/ 0 h 1497910"/>
              <a:gd name="connsiteX0" fmla="*/ 0 w 2430395"/>
              <a:gd name="connsiteY0" fmla="*/ 1497910 h 1516775"/>
              <a:gd name="connsiteX1" fmla="*/ 2430000 w 2430395"/>
              <a:gd name="connsiteY1" fmla="*/ 1492262 h 1516775"/>
              <a:gd name="connsiteX2" fmla="*/ 822296 w 2430395"/>
              <a:gd name="connsiteY2" fmla="*/ 0 h 1516775"/>
              <a:gd name="connsiteX0" fmla="*/ 0 w 2438858"/>
              <a:gd name="connsiteY0" fmla="*/ 1497910 h 1499851"/>
              <a:gd name="connsiteX1" fmla="*/ 2438467 w 2438858"/>
              <a:gd name="connsiteY1" fmla="*/ 1462628 h 1499851"/>
              <a:gd name="connsiteX2" fmla="*/ 822296 w 2438858"/>
              <a:gd name="connsiteY2" fmla="*/ 0 h 1499851"/>
              <a:gd name="connsiteX0" fmla="*/ 0 w 2439033"/>
              <a:gd name="connsiteY0" fmla="*/ 1497910 h 1499851"/>
              <a:gd name="connsiteX1" fmla="*/ 2438467 w 2439033"/>
              <a:gd name="connsiteY1" fmla="*/ 1462628 h 1499851"/>
              <a:gd name="connsiteX2" fmla="*/ 822296 w 2439033"/>
              <a:gd name="connsiteY2" fmla="*/ 0 h 1499851"/>
              <a:gd name="connsiteX0" fmla="*/ 0 w 2439033"/>
              <a:gd name="connsiteY0" fmla="*/ 1497910 h 1518477"/>
              <a:gd name="connsiteX1" fmla="*/ 2438467 w 2439033"/>
              <a:gd name="connsiteY1" fmla="*/ 1462628 h 1518477"/>
              <a:gd name="connsiteX2" fmla="*/ 822296 w 2439033"/>
              <a:gd name="connsiteY2" fmla="*/ 0 h 1518477"/>
              <a:gd name="connsiteX0" fmla="*/ 0 w 2439033"/>
              <a:gd name="connsiteY0" fmla="*/ 1497910 h 1504097"/>
              <a:gd name="connsiteX1" fmla="*/ 2438467 w 2439033"/>
              <a:gd name="connsiteY1" fmla="*/ 1462628 h 1504097"/>
              <a:gd name="connsiteX2" fmla="*/ 822296 w 2439033"/>
              <a:gd name="connsiteY2" fmla="*/ 0 h 1504097"/>
              <a:gd name="connsiteX0" fmla="*/ 0 w 2443263"/>
              <a:gd name="connsiteY0" fmla="*/ 1497910 h 1503110"/>
              <a:gd name="connsiteX1" fmla="*/ 2442700 w 2443263"/>
              <a:gd name="connsiteY1" fmla="*/ 1460512 h 1503110"/>
              <a:gd name="connsiteX2" fmla="*/ 822296 w 2443263"/>
              <a:gd name="connsiteY2" fmla="*/ 0 h 1503110"/>
              <a:gd name="connsiteX0" fmla="*/ 3204 w 2446180"/>
              <a:gd name="connsiteY0" fmla="*/ 43362 h 265455"/>
              <a:gd name="connsiteX1" fmla="*/ 2445904 w 2446180"/>
              <a:gd name="connsiteY1" fmla="*/ 5964 h 265455"/>
              <a:gd name="connsiteX2" fmla="*/ 0 w 2446180"/>
              <a:gd name="connsiteY2" fmla="*/ 14419 h 265455"/>
              <a:gd name="connsiteX0" fmla="*/ 3204 w 2446226"/>
              <a:gd name="connsiteY0" fmla="*/ 66058 h 71258"/>
              <a:gd name="connsiteX1" fmla="*/ 2445904 w 2446226"/>
              <a:gd name="connsiteY1" fmla="*/ 28660 h 71258"/>
              <a:gd name="connsiteX2" fmla="*/ 0 w 2446226"/>
              <a:gd name="connsiteY2" fmla="*/ 37115 h 71258"/>
              <a:gd name="connsiteX0" fmla="*/ 3204 w 2463155"/>
              <a:gd name="connsiteY0" fmla="*/ 37718 h 66888"/>
              <a:gd name="connsiteX1" fmla="*/ 2462837 w 2463155"/>
              <a:gd name="connsiteY1" fmla="*/ 38420 h 66888"/>
              <a:gd name="connsiteX2" fmla="*/ 0 w 2463155"/>
              <a:gd name="connsiteY2" fmla="*/ 8775 h 66888"/>
              <a:gd name="connsiteX0" fmla="*/ 3204 w 2463155"/>
              <a:gd name="connsiteY0" fmla="*/ 37718 h 66888"/>
              <a:gd name="connsiteX1" fmla="*/ 2462837 w 2463155"/>
              <a:gd name="connsiteY1" fmla="*/ 38420 h 66888"/>
              <a:gd name="connsiteX2" fmla="*/ 0 w 2463155"/>
              <a:gd name="connsiteY2" fmla="*/ 8775 h 66888"/>
              <a:gd name="connsiteX0" fmla="*/ 3204 w 2463155"/>
              <a:gd name="connsiteY0" fmla="*/ 37718 h 64772"/>
              <a:gd name="connsiteX1" fmla="*/ 2462837 w 2463155"/>
              <a:gd name="connsiteY1" fmla="*/ 38420 h 64772"/>
              <a:gd name="connsiteX2" fmla="*/ 0 w 2463155"/>
              <a:gd name="connsiteY2" fmla="*/ 8775 h 64772"/>
              <a:gd name="connsiteX0" fmla="*/ 3204 w 2462866"/>
              <a:gd name="connsiteY0" fmla="*/ 28943 h 55997"/>
              <a:gd name="connsiteX1" fmla="*/ 2462837 w 2462866"/>
              <a:gd name="connsiteY1" fmla="*/ 29645 h 55997"/>
              <a:gd name="connsiteX2" fmla="*/ 0 w 2462866"/>
              <a:gd name="connsiteY2" fmla="*/ 0 h 55997"/>
              <a:gd name="connsiteX0" fmla="*/ 3204 w 2462842"/>
              <a:gd name="connsiteY0" fmla="*/ 28943 h 43306"/>
              <a:gd name="connsiteX1" fmla="*/ 2462837 w 2462842"/>
              <a:gd name="connsiteY1" fmla="*/ 29645 h 43306"/>
              <a:gd name="connsiteX2" fmla="*/ 0 w 2462842"/>
              <a:gd name="connsiteY2" fmla="*/ 0 h 43306"/>
              <a:gd name="connsiteX0" fmla="*/ 0 w 2459638"/>
              <a:gd name="connsiteY0" fmla="*/ 25768 h 40131"/>
              <a:gd name="connsiteX1" fmla="*/ 2459633 w 2459638"/>
              <a:gd name="connsiteY1" fmla="*/ 26470 h 40131"/>
              <a:gd name="connsiteX2" fmla="*/ 4734 w 2459638"/>
              <a:gd name="connsiteY2" fmla="*/ 0 h 40131"/>
              <a:gd name="connsiteX0" fmla="*/ 3204 w 2462842"/>
              <a:gd name="connsiteY0" fmla="*/ 28943 h 43306"/>
              <a:gd name="connsiteX1" fmla="*/ 2462837 w 2462842"/>
              <a:gd name="connsiteY1" fmla="*/ 29645 h 43306"/>
              <a:gd name="connsiteX2" fmla="*/ 0 w 2462842"/>
              <a:gd name="connsiteY2" fmla="*/ 0 h 43306"/>
              <a:gd name="connsiteX0" fmla="*/ 3204 w 2462842"/>
              <a:gd name="connsiteY0" fmla="*/ 27356 h 41719"/>
              <a:gd name="connsiteX1" fmla="*/ 2462837 w 2462842"/>
              <a:gd name="connsiteY1" fmla="*/ 28058 h 41719"/>
              <a:gd name="connsiteX2" fmla="*/ 0 w 2462842"/>
              <a:gd name="connsiteY2" fmla="*/ 0 h 41719"/>
              <a:gd name="connsiteX0" fmla="*/ 3204 w 2462842"/>
              <a:gd name="connsiteY0" fmla="*/ 29053 h 43416"/>
              <a:gd name="connsiteX1" fmla="*/ 2462837 w 2462842"/>
              <a:gd name="connsiteY1" fmla="*/ 29755 h 43416"/>
              <a:gd name="connsiteX2" fmla="*/ 0 w 2462842"/>
              <a:gd name="connsiteY2" fmla="*/ 1697 h 43416"/>
              <a:gd name="connsiteX0" fmla="*/ 3204 w 2462842"/>
              <a:gd name="connsiteY0" fmla="*/ 29053 h 43416"/>
              <a:gd name="connsiteX1" fmla="*/ 2462837 w 2462842"/>
              <a:gd name="connsiteY1" fmla="*/ 29755 h 43416"/>
              <a:gd name="connsiteX2" fmla="*/ 0 w 2462842"/>
              <a:gd name="connsiteY2" fmla="*/ 1697 h 43416"/>
              <a:gd name="connsiteX0" fmla="*/ 3204 w 2462842"/>
              <a:gd name="connsiteY0" fmla="*/ 29954 h 41951"/>
              <a:gd name="connsiteX1" fmla="*/ 2462837 w 2462842"/>
              <a:gd name="connsiteY1" fmla="*/ 27481 h 41951"/>
              <a:gd name="connsiteX2" fmla="*/ 0 w 2462842"/>
              <a:gd name="connsiteY2" fmla="*/ 2598 h 41951"/>
              <a:gd name="connsiteX0" fmla="*/ 3204 w 2462837"/>
              <a:gd name="connsiteY0" fmla="*/ 29954 h 29954"/>
              <a:gd name="connsiteX1" fmla="*/ 2462837 w 2462837"/>
              <a:gd name="connsiteY1" fmla="*/ 27481 h 29954"/>
              <a:gd name="connsiteX2" fmla="*/ 0 w 2462837"/>
              <a:gd name="connsiteY2" fmla="*/ 2598 h 29954"/>
              <a:gd name="connsiteX0" fmla="*/ 3204 w 2462837"/>
              <a:gd name="connsiteY0" fmla="*/ 27688 h 27688"/>
              <a:gd name="connsiteX1" fmla="*/ 2462837 w 2462837"/>
              <a:gd name="connsiteY1" fmla="*/ 25215 h 27688"/>
              <a:gd name="connsiteX2" fmla="*/ 0 w 2462837"/>
              <a:gd name="connsiteY2" fmla="*/ 332 h 27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2837" h="27688">
                <a:moveTo>
                  <a:pt x="3204" y="27688"/>
                </a:moveTo>
                <a:lnTo>
                  <a:pt x="2462837" y="25215"/>
                </a:lnTo>
                <a:cubicBezTo>
                  <a:pt x="2463454" y="4585"/>
                  <a:pt x="1116118" y="-1589"/>
                  <a:pt x="0" y="332"/>
                </a:cubicBezTo>
              </a:path>
            </a:pathLst>
          </a:custGeom>
          <a:noFill/>
          <a:ln w="63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B3EB6141-FFDD-4979-BB3E-C1C845F4FF37}"/>
              </a:ext>
            </a:extLst>
          </p:cNvPr>
          <p:cNvSpPr/>
          <p:nvPr/>
        </p:nvSpPr>
        <p:spPr>
          <a:xfrm>
            <a:off x="1781780" y="382969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α</a:t>
            </a:r>
            <a:r>
              <a:rPr lang="ja-JP" altLang="en-US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粒子線</a:t>
            </a:r>
            <a:endParaRPr lang="ja-JP" altLang="en-US" dirty="0"/>
          </a:p>
        </p:txBody>
      </p:sp>
      <p:cxnSp>
        <p:nvCxnSpPr>
          <p:cNvPr id="60" name="直線矢印コネクタ 59">
            <a:extLst>
              <a:ext uri="{FF2B5EF4-FFF2-40B4-BE49-F238E27FC236}">
                <a16:creationId xmlns:a16="http://schemas.microsoft.com/office/drawing/2014/main" id="{ECD475F2-B880-48DF-93FC-8E2FC4B42F28}"/>
              </a:ext>
            </a:extLst>
          </p:cNvPr>
          <p:cNvCxnSpPr>
            <a:cxnSpLocks/>
          </p:cNvCxnSpPr>
          <p:nvPr/>
        </p:nvCxnSpPr>
        <p:spPr>
          <a:xfrm>
            <a:off x="3748702" y="3896527"/>
            <a:ext cx="3949070" cy="0"/>
          </a:xfrm>
          <a:prstGeom prst="straightConnector1">
            <a:avLst/>
          </a:prstGeom>
          <a:ln w="63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>
            <a:extLst>
              <a:ext uri="{FF2B5EF4-FFF2-40B4-BE49-F238E27FC236}">
                <a16:creationId xmlns:a16="http://schemas.microsoft.com/office/drawing/2014/main" id="{455DBE4E-455D-4831-8B5D-36815D46E5B3}"/>
              </a:ext>
            </a:extLst>
          </p:cNvPr>
          <p:cNvCxnSpPr>
            <a:cxnSpLocks/>
          </p:cNvCxnSpPr>
          <p:nvPr/>
        </p:nvCxnSpPr>
        <p:spPr>
          <a:xfrm>
            <a:off x="3748702" y="3748322"/>
            <a:ext cx="3949070" cy="0"/>
          </a:xfrm>
          <a:prstGeom prst="straightConnector1">
            <a:avLst/>
          </a:prstGeom>
          <a:ln w="63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B4C4CF57-872B-4FB0-996C-85A64EBBA0FF}"/>
              </a:ext>
            </a:extLst>
          </p:cNvPr>
          <p:cNvCxnSpPr>
            <a:cxnSpLocks/>
          </p:cNvCxnSpPr>
          <p:nvPr/>
        </p:nvCxnSpPr>
        <p:spPr>
          <a:xfrm>
            <a:off x="3748702" y="5537988"/>
            <a:ext cx="3949070" cy="0"/>
          </a:xfrm>
          <a:prstGeom prst="straightConnector1">
            <a:avLst/>
          </a:prstGeom>
          <a:ln w="63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7F504EED-0BE4-4450-893E-5229E902F9E6}"/>
              </a:ext>
            </a:extLst>
          </p:cNvPr>
          <p:cNvCxnSpPr>
            <a:cxnSpLocks/>
          </p:cNvCxnSpPr>
          <p:nvPr/>
        </p:nvCxnSpPr>
        <p:spPr>
          <a:xfrm>
            <a:off x="3748702" y="5386299"/>
            <a:ext cx="3949070" cy="0"/>
          </a:xfrm>
          <a:prstGeom prst="straightConnector1">
            <a:avLst/>
          </a:prstGeom>
          <a:ln w="63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楕円 64">
            <a:extLst>
              <a:ext uri="{FF2B5EF4-FFF2-40B4-BE49-F238E27FC236}">
                <a16:creationId xmlns:a16="http://schemas.microsoft.com/office/drawing/2014/main" id="{A7EC8677-C98A-478E-8AC6-CE54983A8142}"/>
              </a:ext>
            </a:extLst>
          </p:cNvPr>
          <p:cNvSpPr/>
          <p:nvPr/>
        </p:nvSpPr>
        <p:spPr>
          <a:xfrm>
            <a:off x="5738545" y="3945929"/>
            <a:ext cx="1377646" cy="1377646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D53B4948-B452-4773-8456-EEB86F07D4D2}"/>
              </a:ext>
            </a:extLst>
          </p:cNvPr>
          <p:cNvSpPr/>
          <p:nvPr/>
        </p:nvSpPr>
        <p:spPr>
          <a:xfrm>
            <a:off x="7051441" y="467499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原子</a:t>
            </a:r>
            <a:endParaRPr lang="ja-JP" altLang="en-US" dirty="0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2E57B742-2130-4DF1-8111-87E67D61B946}"/>
              </a:ext>
            </a:extLst>
          </p:cNvPr>
          <p:cNvSpPr/>
          <p:nvPr/>
        </p:nvSpPr>
        <p:spPr>
          <a:xfrm>
            <a:off x="6477940" y="4319209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原子核</a:t>
            </a:r>
            <a:endParaRPr lang="ja-JP" altLang="en-US" dirty="0"/>
          </a:p>
        </p:txBody>
      </p:sp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8B0BE212-1048-4C2D-9E24-196E3DA8656E}"/>
              </a:ext>
            </a:extLst>
          </p:cNvPr>
          <p:cNvGrpSpPr/>
          <p:nvPr/>
        </p:nvGrpSpPr>
        <p:grpSpPr>
          <a:xfrm>
            <a:off x="3170296" y="3748176"/>
            <a:ext cx="581582" cy="1789812"/>
            <a:chOff x="3170296" y="3748176"/>
            <a:chExt cx="581582" cy="1789812"/>
          </a:xfrm>
        </p:grpSpPr>
        <p:cxnSp>
          <p:nvCxnSpPr>
            <p:cNvPr id="68" name="直線矢印コネクタ 67">
              <a:extLst>
                <a:ext uri="{FF2B5EF4-FFF2-40B4-BE49-F238E27FC236}">
                  <a16:creationId xmlns:a16="http://schemas.microsoft.com/office/drawing/2014/main" id="{8F7189CB-5A7D-400C-B32B-0DA5EA94EB21}"/>
                </a:ext>
              </a:extLst>
            </p:cNvPr>
            <p:cNvCxnSpPr>
              <a:cxnSpLocks/>
            </p:cNvCxnSpPr>
            <p:nvPr/>
          </p:nvCxnSpPr>
          <p:spPr>
            <a:xfrm>
              <a:off x="3173887" y="4146209"/>
              <a:ext cx="577991" cy="0"/>
            </a:xfrm>
            <a:prstGeom prst="straightConnector1">
              <a:avLst/>
            </a:prstGeom>
            <a:ln w="63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矢印コネクタ 68">
              <a:extLst>
                <a:ext uri="{FF2B5EF4-FFF2-40B4-BE49-F238E27FC236}">
                  <a16:creationId xmlns:a16="http://schemas.microsoft.com/office/drawing/2014/main" id="{BBC447C5-F753-4602-BF97-7395A5D00F1C}"/>
                </a:ext>
              </a:extLst>
            </p:cNvPr>
            <p:cNvCxnSpPr>
              <a:cxnSpLocks/>
            </p:cNvCxnSpPr>
            <p:nvPr/>
          </p:nvCxnSpPr>
          <p:spPr>
            <a:xfrm>
              <a:off x="3173887" y="4031909"/>
              <a:ext cx="577991" cy="0"/>
            </a:xfrm>
            <a:prstGeom prst="straightConnector1">
              <a:avLst/>
            </a:prstGeom>
            <a:ln w="63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矢印コネクタ 69">
              <a:extLst>
                <a:ext uri="{FF2B5EF4-FFF2-40B4-BE49-F238E27FC236}">
                  <a16:creationId xmlns:a16="http://schemas.microsoft.com/office/drawing/2014/main" id="{0BFFEBF5-AB92-43C7-9661-6BF9056F85CA}"/>
                </a:ext>
              </a:extLst>
            </p:cNvPr>
            <p:cNvCxnSpPr>
              <a:cxnSpLocks/>
            </p:cNvCxnSpPr>
            <p:nvPr/>
          </p:nvCxnSpPr>
          <p:spPr>
            <a:xfrm>
              <a:off x="3173887" y="3896381"/>
              <a:ext cx="577991" cy="0"/>
            </a:xfrm>
            <a:prstGeom prst="straightConnector1">
              <a:avLst/>
            </a:prstGeom>
            <a:ln w="63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矢印コネクタ 70">
              <a:extLst>
                <a:ext uri="{FF2B5EF4-FFF2-40B4-BE49-F238E27FC236}">
                  <a16:creationId xmlns:a16="http://schemas.microsoft.com/office/drawing/2014/main" id="{57335357-1D43-429F-973D-0C6B1B4D68A9}"/>
                </a:ext>
              </a:extLst>
            </p:cNvPr>
            <p:cNvCxnSpPr>
              <a:cxnSpLocks/>
            </p:cNvCxnSpPr>
            <p:nvPr/>
          </p:nvCxnSpPr>
          <p:spPr>
            <a:xfrm>
              <a:off x="3173887" y="3748176"/>
              <a:ext cx="577991" cy="0"/>
            </a:xfrm>
            <a:prstGeom prst="straightConnector1">
              <a:avLst/>
            </a:prstGeom>
            <a:ln w="63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矢印コネクタ 73">
              <a:extLst>
                <a:ext uri="{FF2B5EF4-FFF2-40B4-BE49-F238E27FC236}">
                  <a16:creationId xmlns:a16="http://schemas.microsoft.com/office/drawing/2014/main" id="{B15A27A6-F35D-43DE-97EF-A9450EB1EDBA}"/>
                </a:ext>
              </a:extLst>
            </p:cNvPr>
            <p:cNvCxnSpPr>
              <a:cxnSpLocks/>
            </p:cNvCxnSpPr>
            <p:nvPr/>
          </p:nvCxnSpPr>
          <p:spPr>
            <a:xfrm>
              <a:off x="3173887" y="4648596"/>
              <a:ext cx="577991" cy="0"/>
            </a:xfrm>
            <a:prstGeom prst="straightConnector1">
              <a:avLst/>
            </a:prstGeom>
            <a:ln w="63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矢印コネクタ 74">
              <a:extLst>
                <a:ext uri="{FF2B5EF4-FFF2-40B4-BE49-F238E27FC236}">
                  <a16:creationId xmlns:a16="http://schemas.microsoft.com/office/drawing/2014/main" id="{4AF08C61-E05F-4939-AAA4-5CD700E7D562}"/>
                </a:ext>
              </a:extLst>
            </p:cNvPr>
            <p:cNvCxnSpPr>
              <a:cxnSpLocks/>
            </p:cNvCxnSpPr>
            <p:nvPr/>
          </p:nvCxnSpPr>
          <p:spPr>
            <a:xfrm>
              <a:off x="3173887" y="4575992"/>
              <a:ext cx="577991" cy="0"/>
            </a:xfrm>
            <a:prstGeom prst="straightConnector1">
              <a:avLst/>
            </a:prstGeom>
            <a:ln w="63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矢印コネクタ 75">
              <a:extLst>
                <a:ext uri="{FF2B5EF4-FFF2-40B4-BE49-F238E27FC236}">
                  <a16:creationId xmlns:a16="http://schemas.microsoft.com/office/drawing/2014/main" id="{4BB322BA-09C3-4557-A445-275176E4CE08}"/>
                </a:ext>
              </a:extLst>
            </p:cNvPr>
            <p:cNvCxnSpPr>
              <a:cxnSpLocks/>
            </p:cNvCxnSpPr>
            <p:nvPr/>
          </p:nvCxnSpPr>
          <p:spPr>
            <a:xfrm>
              <a:off x="3173887" y="4421921"/>
              <a:ext cx="577991" cy="0"/>
            </a:xfrm>
            <a:prstGeom prst="straightConnector1">
              <a:avLst/>
            </a:prstGeom>
            <a:ln w="63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矢印コネクタ 76">
              <a:extLst>
                <a:ext uri="{FF2B5EF4-FFF2-40B4-BE49-F238E27FC236}">
                  <a16:creationId xmlns:a16="http://schemas.microsoft.com/office/drawing/2014/main" id="{D778EAAD-CEF9-4F15-9DB3-622D198D6F3A}"/>
                </a:ext>
              </a:extLst>
            </p:cNvPr>
            <p:cNvCxnSpPr>
              <a:cxnSpLocks/>
            </p:cNvCxnSpPr>
            <p:nvPr/>
          </p:nvCxnSpPr>
          <p:spPr>
            <a:xfrm>
              <a:off x="3173887" y="4287495"/>
              <a:ext cx="577991" cy="0"/>
            </a:xfrm>
            <a:prstGeom prst="straightConnector1">
              <a:avLst/>
            </a:prstGeom>
            <a:ln w="63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矢印コネクタ 79">
              <a:extLst>
                <a:ext uri="{FF2B5EF4-FFF2-40B4-BE49-F238E27FC236}">
                  <a16:creationId xmlns:a16="http://schemas.microsoft.com/office/drawing/2014/main" id="{AFF8EB6E-1779-4BD3-94C9-8029D3B31089}"/>
                </a:ext>
              </a:extLst>
            </p:cNvPr>
            <p:cNvCxnSpPr>
              <a:cxnSpLocks/>
            </p:cNvCxnSpPr>
            <p:nvPr/>
          </p:nvCxnSpPr>
          <p:spPr>
            <a:xfrm>
              <a:off x="3170297" y="5125643"/>
              <a:ext cx="577991" cy="0"/>
            </a:xfrm>
            <a:prstGeom prst="straightConnector1">
              <a:avLst/>
            </a:prstGeom>
            <a:ln w="63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矢印コネクタ 80">
              <a:extLst>
                <a:ext uri="{FF2B5EF4-FFF2-40B4-BE49-F238E27FC236}">
                  <a16:creationId xmlns:a16="http://schemas.microsoft.com/office/drawing/2014/main" id="{051A6354-76BB-4596-BEAA-F7C0096236E6}"/>
                </a:ext>
              </a:extLst>
            </p:cNvPr>
            <p:cNvCxnSpPr>
              <a:cxnSpLocks/>
            </p:cNvCxnSpPr>
            <p:nvPr/>
          </p:nvCxnSpPr>
          <p:spPr>
            <a:xfrm>
              <a:off x="3170297" y="4984771"/>
              <a:ext cx="577991" cy="0"/>
            </a:xfrm>
            <a:prstGeom prst="straightConnector1">
              <a:avLst/>
            </a:prstGeom>
            <a:ln w="63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矢印コネクタ 81">
              <a:extLst>
                <a:ext uri="{FF2B5EF4-FFF2-40B4-BE49-F238E27FC236}">
                  <a16:creationId xmlns:a16="http://schemas.microsoft.com/office/drawing/2014/main" id="{E3704322-4724-4CA6-BE52-0A62B796538E}"/>
                </a:ext>
              </a:extLst>
            </p:cNvPr>
            <p:cNvCxnSpPr>
              <a:cxnSpLocks/>
            </p:cNvCxnSpPr>
            <p:nvPr/>
          </p:nvCxnSpPr>
          <p:spPr>
            <a:xfrm>
              <a:off x="3170297" y="4854834"/>
              <a:ext cx="577991" cy="0"/>
            </a:xfrm>
            <a:prstGeom prst="straightConnector1">
              <a:avLst/>
            </a:prstGeom>
            <a:ln w="63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矢印コネクタ 82">
              <a:extLst>
                <a:ext uri="{FF2B5EF4-FFF2-40B4-BE49-F238E27FC236}">
                  <a16:creationId xmlns:a16="http://schemas.microsoft.com/office/drawing/2014/main" id="{E09BCC1A-D709-4751-ACA4-9D5A68E50481}"/>
                </a:ext>
              </a:extLst>
            </p:cNvPr>
            <p:cNvCxnSpPr>
              <a:cxnSpLocks/>
            </p:cNvCxnSpPr>
            <p:nvPr/>
          </p:nvCxnSpPr>
          <p:spPr>
            <a:xfrm>
              <a:off x="3170297" y="4697862"/>
              <a:ext cx="577991" cy="0"/>
            </a:xfrm>
            <a:prstGeom prst="straightConnector1">
              <a:avLst/>
            </a:prstGeom>
            <a:ln w="63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矢印コネクタ 83">
              <a:extLst>
                <a:ext uri="{FF2B5EF4-FFF2-40B4-BE49-F238E27FC236}">
                  <a16:creationId xmlns:a16="http://schemas.microsoft.com/office/drawing/2014/main" id="{36D1E5E9-2483-4D4F-82E3-9EEB8EA05564}"/>
                </a:ext>
              </a:extLst>
            </p:cNvPr>
            <p:cNvCxnSpPr>
              <a:cxnSpLocks/>
            </p:cNvCxnSpPr>
            <p:nvPr/>
          </p:nvCxnSpPr>
          <p:spPr>
            <a:xfrm>
              <a:off x="3170296" y="5242293"/>
              <a:ext cx="577991" cy="0"/>
            </a:xfrm>
            <a:prstGeom prst="straightConnector1">
              <a:avLst/>
            </a:prstGeom>
            <a:ln w="63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矢印コネクタ 84">
              <a:extLst>
                <a:ext uri="{FF2B5EF4-FFF2-40B4-BE49-F238E27FC236}">
                  <a16:creationId xmlns:a16="http://schemas.microsoft.com/office/drawing/2014/main" id="{A3E93D97-2898-4A34-ACA7-469588853F29}"/>
                </a:ext>
              </a:extLst>
            </p:cNvPr>
            <p:cNvCxnSpPr>
              <a:cxnSpLocks/>
            </p:cNvCxnSpPr>
            <p:nvPr/>
          </p:nvCxnSpPr>
          <p:spPr>
            <a:xfrm>
              <a:off x="3170296" y="5386299"/>
              <a:ext cx="577991" cy="0"/>
            </a:xfrm>
            <a:prstGeom prst="straightConnector1">
              <a:avLst/>
            </a:prstGeom>
            <a:ln w="63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矢印コネクタ 85">
              <a:extLst>
                <a:ext uri="{FF2B5EF4-FFF2-40B4-BE49-F238E27FC236}">
                  <a16:creationId xmlns:a16="http://schemas.microsoft.com/office/drawing/2014/main" id="{E635D009-F3E4-46BA-88A6-1F25E15C9B6B}"/>
                </a:ext>
              </a:extLst>
            </p:cNvPr>
            <p:cNvCxnSpPr>
              <a:cxnSpLocks/>
            </p:cNvCxnSpPr>
            <p:nvPr/>
          </p:nvCxnSpPr>
          <p:spPr>
            <a:xfrm>
              <a:off x="3170296" y="5537988"/>
              <a:ext cx="577991" cy="0"/>
            </a:xfrm>
            <a:prstGeom prst="straightConnector1">
              <a:avLst/>
            </a:prstGeom>
            <a:ln w="63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0AF89C88-1187-4F8C-9FFE-4BD94FB8121C}"/>
              </a:ext>
            </a:extLst>
          </p:cNvPr>
          <p:cNvSpPr/>
          <p:nvPr/>
        </p:nvSpPr>
        <p:spPr>
          <a:xfrm>
            <a:off x="6788997" y="5692680"/>
            <a:ext cx="187743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実際の縮尺比とは異なる</a:t>
            </a:r>
          </a:p>
        </p:txBody>
      </p:sp>
    </p:spTree>
    <p:extLst>
      <p:ext uri="{BB962C8B-B14F-4D97-AF65-F5344CB8AC3E}">
        <p14:creationId xmlns:p14="http://schemas.microsoft.com/office/powerpoint/2010/main" val="165725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5" dur="indefinite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8" dur="indefinite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4" grpId="0"/>
      <p:bldP spid="37" grpId="0" animBg="1"/>
      <p:bldP spid="43" grpId="0" animBg="1"/>
      <p:bldP spid="44" grpId="0" animBg="1"/>
      <p:bldP spid="52" grpId="0" animBg="1"/>
      <p:bldP spid="55" grpId="0" animBg="1"/>
      <p:bldP spid="56" grpId="0" animBg="1"/>
      <p:bldP spid="58" grpId="0" animBg="1"/>
      <p:bldP spid="65" grpId="0" animBg="1"/>
      <p:bldP spid="66" grpId="0"/>
      <p:bldP spid="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§10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36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ボーアの水素原子モデル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3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9FC29A6E-4F44-40DA-8B6E-48A895234AA6}"/>
                  </a:ext>
                </a:extLst>
              </p:cNvPr>
              <p:cNvSpPr/>
              <p:nvPr/>
            </p:nvSpPr>
            <p:spPr>
              <a:xfrm>
                <a:off x="426966" y="1292298"/>
                <a:ext cx="11338067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28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③（　</a:t>
                </a:r>
                <a:r>
                  <a:rPr lang="ja-JP" altLang="en-US" sz="2800" b="1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ボーア</a:t>
                </a:r>
                <a:r>
                  <a:rPr lang="ja-JP" altLang="en-US" sz="28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）の仮説</a:t>
                </a:r>
                <a:endParaRPr lang="en-US" altLang="ja-JP" sz="28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sz="28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電子は、原子の中で、定常状態という特別な状態のみとる。</a:t>
                </a:r>
                <a:endParaRPr lang="en-US" altLang="ja-JP" sz="28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sz="28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定常状態の電子のエネルギーを④（　</a:t>
                </a:r>
                <a:r>
                  <a:rPr lang="ja-JP" altLang="en-US" sz="2800" b="1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エネルギー準位</a:t>
                </a:r>
                <a:r>
                  <a:rPr lang="ja-JP" altLang="en-US" sz="28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）と呼んだ。</a:t>
                </a:r>
                <a:endParaRPr lang="en-US" altLang="ja-JP" sz="28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sz="28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定常状態の電子の円軌道は、 ⑤（　</a:t>
                </a:r>
                <a:r>
                  <a:rPr lang="ja-JP" altLang="en-US" sz="2800" b="1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量子条件</a:t>
                </a:r>
                <a:r>
                  <a:rPr lang="ja-JP" altLang="en-US" sz="28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）を満足する。</a:t>
                </a:r>
                <a:endParaRPr lang="en-US" altLang="ja-JP" sz="28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sz="28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電子の質量ｍ，速さ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ja-JP" sz="28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,</a:t>
                </a:r>
                <a:r>
                  <a:rPr lang="ja-JP" altLang="en-US" sz="28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軌道の半径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ja-JP" altLang="en-US" sz="2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9FC29A6E-4F44-40DA-8B6E-48A895234A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966" y="1292298"/>
                <a:ext cx="11338067" cy="2246769"/>
              </a:xfrm>
              <a:prstGeom prst="rect">
                <a:avLst/>
              </a:prstGeom>
              <a:blipFill>
                <a:blip r:embed="rId2"/>
                <a:stretch>
                  <a:fillRect l="-1075" t="-2981" r="-3226" b="-596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6965E0C3-0FD5-40F0-B88C-A5963FE4D660}"/>
                  </a:ext>
                </a:extLst>
              </p:cNvPr>
              <p:cNvSpPr/>
              <p:nvPr/>
            </p:nvSpPr>
            <p:spPr>
              <a:xfrm>
                <a:off x="5733980" y="4759374"/>
                <a:ext cx="469872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200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この</a:t>
                </a:r>
                <a14:m>
                  <m:oMath xmlns:m="http://schemas.openxmlformats.org/officeDocument/2006/math">
                    <m:r>
                      <a:rPr lang="en-US" altLang="ja-JP" sz="3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ja-JP" altLang="en-US" sz="3200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を量子数という。</a:t>
                </a:r>
              </a:p>
            </p:txBody>
          </p:sp>
        </mc:Choice>
        <mc:Fallback xmlns="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6965E0C3-0FD5-40F0-B88C-A5963FE4D6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3980" y="4759374"/>
                <a:ext cx="4698722" cy="584775"/>
              </a:xfrm>
              <a:prstGeom prst="rect">
                <a:avLst/>
              </a:prstGeom>
              <a:blipFill>
                <a:blip r:embed="rId3"/>
                <a:stretch>
                  <a:fillRect l="-3377" t="-16667" b="-3020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2FA64D40-FB1A-4D1C-8209-9961727D8E39}"/>
                  </a:ext>
                </a:extLst>
              </p:cNvPr>
              <p:cNvSpPr txBox="1"/>
              <p:nvPr/>
            </p:nvSpPr>
            <p:spPr>
              <a:xfrm>
                <a:off x="1603197" y="3909812"/>
                <a:ext cx="3535712" cy="12856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4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kumimoji="1" lang="en-US" altLang="ja-JP" sz="4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kumimoji="1" lang="en-US" altLang="ja-JP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altLang="ja-JP" sz="4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ja-JP" sz="4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ja-JP" sz="4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4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f>
                        <m:fPr>
                          <m:ctrlPr>
                            <a:rPr lang="en-US" altLang="ja-JP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US" altLang="ja-JP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ja-JP" altLang="en-US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kumimoji="1" lang="ja-JP" altLang="en-US" sz="44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2FA64D40-FB1A-4D1C-8209-9961727D8E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3197" y="3909812"/>
                <a:ext cx="3535712" cy="12856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3D765505-4368-41EF-B49C-03D35B5F05F6}"/>
                  </a:ext>
                </a:extLst>
              </p:cNvPr>
              <p:cNvSpPr/>
              <p:nvPr/>
            </p:nvSpPr>
            <p:spPr>
              <a:xfrm>
                <a:off x="5733980" y="4174599"/>
                <a:ext cx="277127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ja-JP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=1,2,3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</a:rPr>
                        <m:t>・・</m:t>
                      </m:r>
                    </m:oMath>
                  </m:oMathPara>
                </a14:m>
                <a:endParaRPr lang="ja-JP" altLang="en-US" sz="3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3D765505-4368-41EF-B49C-03D35B5F05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3980" y="4174599"/>
                <a:ext cx="2771271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502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§10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36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ボーアの水素原子モデル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FE7F1E1-6097-4149-B576-12D600B702A0}"/>
              </a:ext>
            </a:extLst>
          </p:cNvPr>
          <p:cNvSpPr/>
          <p:nvPr/>
        </p:nvSpPr>
        <p:spPr>
          <a:xfrm>
            <a:off x="838200" y="1085770"/>
            <a:ext cx="10395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量子条件　　　　　　　　の解釈と説明</a:t>
            </a:r>
            <a:endParaRPr lang="en-US" altLang="ja-JP" sz="32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CA4A53EA-D805-491E-8D32-F01ADF228048}"/>
                  </a:ext>
                </a:extLst>
              </p:cNvPr>
              <p:cNvSpPr/>
              <p:nvPr/>
            </p:nvSpPr>
            <p:spPr>
              <a:xfrm>
                <a:off x="483375" y="2073281"/>
                <a:ext cx="7670025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32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④（　</a:t>
                </a:r>
                <a:r>
                  <a:rPr lang="ja-JP" altLang="en-US" sz="3200" b="1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ド・ブロイ</a:t>
                </a:r>
                <a:r>
                  <a:rPr lang="ja-JP" altLang="en-US" sz="32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）の物質波の理論を用いて、電子の波長を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altLang="ja-JP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ja-JP" altLang="en-US" sz="32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とすると、</a:t>
                </a:r>
                <a:endParaRPr lang="ja-JP" altLang="en-US" sz="3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CA4A53EA-D805-491E-8D32-F01ADF2280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75" y="2073281"/>
                <a:ext cx="7670025" cy="1077218"/>
              </a:xfrm>
              <a:prstGeom prst="rect">
                <a:avLst/>
              </a:prstGeom>
              <a:blipFill>
                <a:blip r:embed="rId2"/>
                <a:stretch>
                  <a:fillRect l="-1986" t="-7345" r="-79" b="-1581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楕円 7">
            <a:extLst>
              <a:ext uri="{FF2B5EF4-FFF2-40B4-BE49-F238E27FC236}">
                <a16:creationId xmlns:a16="http://schemas.microsoft.com/office/drawing/2014/main" id="{54453490-5DE5-4ED2-8666-D7F7CB9515AA}"/>
              </a:ext>
            </a:extLst>
          </p:cNvPr>
          <p:cNvSpPr/>
          <p:nvPr/>
        </p:nvSpPr>
        <p:spPr>
          <a:xfrm>
            <a:off x="9664426" y="3857440"/>
            <a:ext cx="554712" cy="5547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CBAAFE7A-70E9-4328-87D5-01B3081907CA}"/>
              </a:ext>
            </a:extLst>
          </p:cNvPr>
          <p:cNvSpPr/>
          <p:nvPr/>
        </p:nvSpPr>
        <p:spPr>
          <a:xfrm>
            <a:off x="8039621" y="2271079"/>
            <a:ext cx="3804322" cy="3727433"/>
          </a:xfrm>
          <a:custGeom>
            <a:avLst/>
            <a:gdLst>
              <a:gd name="connsiteX0" fmla="*/ 1989343 w 3985668"/>
              <a:gd name="connsiteY0" fmla="*/ 4 h 3992651"/>
              <a:gd name="connsiteX1" fmla="*/ 2401172 w 3985668"/>
              <a:gd name="connsiteY1" fmla="*/ 956285 h 3992651"/>
              <a:gd name="connsiteX2" fmla="*/ 3392354 w 3985668"/>
              <a:gd name="connsiteY2" fmla="*/ 600297 h 3992651"/>
              <a:gd name="connsiteX3" fmla="*/ 3043346 w 3985668"/>
              <a:gd name="connsiteY3" fmla="*/ 1556578 h 3992651"/>
              <a:gd name="connsiteX4" fmla="*/ 3985667 w 3985668"/>
              <a:gd name="connsiteY4" fmla="*/ 2003308 h 3992651"/>
              <a:gd name="connsiteX5" fmla="*/ 3036366 w 3985668"/>
              <a:gd name="connsiteY5" fmla="*/ 2422117 h 3992651"/>
              <a:gd name="connsiteX6" fmla="*/ 3392354 w 3985668"/>
              <a:gd name="connsiteY6" fmla="*/ 3420279 h 3992651"/>
              <a:gd name="connsiteX7" fmla="*/ 2422113 w 3985668"/>
              <a:gd name="connsiteY7" fmla="*/ 3050330 h 3992651"/>
              <a:gd name="connsiteX8" fmla="*/ 1989343 w 3985668"/>
              <a:gd name="connsiteY8" fmla="*/ 3992651 h 3992651"/>
              <a:gd name="connsiteX9" fmla="*/ 1563554 w 3985668"/>
              <a:gd name="connsiteY9" fmla="*/ 3050330 h 3992651"/>
              <a:gd name="connsiteX10" fmla="*/ 572372 w 3985668"/>
              <a:gd name="connsiteY10" fmla="*/ 3413298 h 3992651"/>
              <a:gd name="connsiteX11" fmla="*/ 935340 w 3985668"/>
              <a:gd name="connsiteY11" fmla="*/ 2436077 h 3992651"/>
              <a:gd name="connsiteX12" fmla="*/ 0 w 3985668"/>
              <a:gd name="connsiteY12" fmla="*/ 1954446 h 3992651"/>
              <a:gd name="connsiteX13" fmla="*/ 935340 w 3985668"/>
              <a:gd name="connsiteY13" fmla="*/ 1570538 h 3992651"/>
              <a:gd name="connsiteX14" fmla="*/ 586332 w 3985668"/>
              <a:gd name="connsiteY14" fmla="*/ 593317 h 3992651"/>
              <a:gd name="connsiteX15" fmla="*/ 1542613 w 3985668"/>
              <a:gd name="connsiteY15" fmla="*/ 942324 h 3992651"/>
              <a:gd name="connsiteX16" fmla="*/ 1989343 w 3985668"/>
              <a:gd name="connsiteY16" fmla="*/ 4 h 3992651"/>
              <a:gd name="connsiteX0" fmla="*/ 1989343 w 3985668"/>
              <a:gd name="connsiteY0" fmla="*/ 4 h 3992651"/>
              <a:gd name="connsiteX1" fmla="*/ 2401172 w 3985668"/>
              <a:gd name="connsiteY1" fmla="*/ 956285 h 3992651"/>
              <a:gd name="connsiteX2" fmla="*/ 3392354 w 3985668"/>
              <a:gd name="connsiteY2" fmla="*/ 600297 h 3992651"/>
              <a:gd name="connsiteX3" fmla="*/ 3043346 w 3985668"/>
              <a:gd name="connsiteY3" fmla="*/ 1556578 h 3992651"/>
              <a:gd name="connsiteX4" fmla="*/ 3985667 w 3985668"/>
              <a:gd name="connsiteY4" fmla="*/ 2003308 h 3992651"/>
              <a:gd name="connsiteX5" fmla="*/ 3036366 w 3985668"/>
              <a:gd name="connsiteY5" fmla="*/ 2422117 h 3992651"/>
              <a:gd name="connsiteX6" fmla="*/ 3392354 w 3985668"/>
              <a:gd name="connsiteY6" fmla="*/ 3420279 h 3992651"/>
              <a:gd name="connsiteX7" fmla="*/ 2422113 w 3985668"/>
              <a:gd name="connsiteY7" fmla="*/ 3050330 h 3992651"/>
              <a:gd name="connsiteX8" fmla="*/ 1989343 w 3985668"/>
              <a:gd name="connsiteY8" fmla="*/ 3992651 h 3992651"/>
              <a:gd name="connsiteX9" fmla="*/ 1563554 w 3985668"/>
              <a:gd name="connsiteY9" fmla="*/ 3050330 h 3992651"/>
              <a:gd name="connsiteX10" fmla="*/ 572372 w 3985668"/>
              <a:gd name="connsiteY10" fmla="*/ 3413298 h 3992651"/>
              <a:gd name="connsiteX11" fmla="*/ 935340 w 3985668"/>
              <a:gd name="connsiteY11" fmla="*/ 2436077 h 3992651"/>
              <a:gd name="connsiteX12" fmla="*/ 0 w 3985668"/>
              <a:gd name="connsiteY12" fmla="*/ 1954446 h 3992651"/>
              <a:gd name="connsiteX13" fmla="*/ 935340 w 3985668"/>
              <a:gd name="connsiteY13" fmla="*/ 1570538 h 3992651"/>
              <a:gd name="connsiteX14" fmla="*/ 586332 w 3985668"/>
              <a:gd name="connsiteY14" fmla="*/ 593317 h 3992651"/>
              <a:gd name="connsiteX15" fmla="*/ 1542613 w 3985668"/>
              <a:gd name="connsiteY15" fmla="*/ 942324 h 3992651"/>
              <a:gd name="connsiteX16" fmla="*/ 1989343 w 3985668"/>
              <a:gd name="connsiteY16" fmla="*/ 4 h 3992651"/>
              <a:gd name="connsiteX0" fmla="*/ 1989343 w 3985668"/>
              <a:gd name="connsiteY0" fmla="*/ 518 h 3993165"/>
              <a:gd name="connsiteX1" fmla="*/ 2436073 w 3985668"/>
              <a:gd name="connsiteY1" fmla="*/ 803235 h 3993165"/>
              <a:gd name="connsiteX2" fmla="*/ 3392354 w 3985668"/>
              <a:gd name="connsiteY2" fmla="*/ 600811 h 3993165"/>
              <a:gd name="connsiteX3" fmla="*/ 3043346 w 3985668"/>
              <a:gd name="connsiteY3" fmla="*/ 1557092 h 3993165"/>
              <a:gd name="connsiteX4" fmla="*/ 3985667 w 3985668"/>
              <a:gd name="connsiteY4" fmla="*/ 2003822 h 3993165"/>
              <a:gd name="connsiteX5" fmla="*/ 3036366 w 3985668"/>
              <a:gd name="connsiteY5" fmla="*/ 2422631 h 3993165"/>
              <a:gd name="connsiteX6" fmla="*/ 3392354 w 3985668"/>
              <a:gd name="connsiteY6" fmla="*/ 3420793 h 3993165"/>
              <a:gd name="connsiteX7" fmla="*/ 2422113 w 3985668"/>
              <a:gd name="connsiteY7" fmla="*/ 3050844 h 3993165"/>
              <a:gd name="connsiteX8" fmla="*/ 1989343 w 3985668"/>
              <a:gd name="connsiteY8" fmla="*/ 3993165 h 3993165"/>
              <a:gd name="connsiteX9" fmla="*/ 1563554 w 3985668"/>
              <a:gd name="connsiteY9" fmla="*/ 3050844 h 3993165"/>
              <a:gd name="connsiteX10" fmla="*/ 572372 w 3985668"/>
              <a:gd name="connsiteY10" fmla="*/ 3413812 h 3993165"/>
              <a:gd name="connsiteX11" fmla="*/ 935340 w 3985668"/>
              <a:gd name="connsiteY11" fmla="*/ 2436591 h 3993165"/>
              <a:gd name="connsiteX12" fmla="*/ 0 w 3985668"/>
              <a:gd name="connsiteY12" fmla="*/ 1954960 h 3993165"/>
              <a:gd name="connsiteX13" fmla="*/ 935340 w 3985668"/>
              <a:gd name="connsiteY13" fmla="*/ 1571052 h 3993165"/>
              <a:gd name="connsiteX14" fmla="*/ 586332 w 3985668"/>
              <a:gd name="connsiteY14" fmla="*/ 593831 h 3993165"/>
              <a:gd name="connsiteX15" fmla="*/ 1542613 w 3985668"/>
              <a:gd name="connsiteY15" fmla="*/ 942838 h 3993165"/>
              <a:gd name="connsiteX16" fmla="*/ 1989343 w 3985668"/>
              <a:gd name="connsiteY16" fmla="*/ 518 h 3993165"/>
              <a:gd name="connsiteX0" fmla="*/ 1989343 w 3985668"/>
              <a:gd name="connsiteY0" fmla="*/ 518 h 3993165"/>
              <a:gd name="connsiteX1" fmla="*/ 2463993 w 3985668"/>
              <a:gd name="connsiteY1" fmla="*/ 803235 h 3993165"/>
              <a:gd name="connsiteX2" fmla="*/ 3392354 w 3985668"/>
              <a:gd name="connsiteY2" fmla="*/ 600811 h 3993165"/>
              <a:gd name="connsiteX3" fmla="*/ 3043346 w 3985668"/>
              <a:gd name="connsiteY3" fmla="*/ 1557092 h 3993165"/>
              <a:gd name="connsiteX4" fmla="*/ 3985667 w 3985668"/>
              <a:gd name="connsiteY4" fmla="*/ 2003822 h 3993165"/>
              <a:gd name="connsiteX5" fmla="*/ 3036366 w 3985668"/>
              <a:gd name="connsiteY5" fmla="*/ 2422631 h 3993165"/>
              <a:gd name="connsiteX6" fmla="*/ 3392354 w 3985668"/>
              <a:gd name="connsiteY6" fmla="*/ 3420793 h 3993165"/>
              <a:gd name="connsiteX7" fmla="*/ 2422113 w 3985668"/>
              <a:gd name="connsiteY7" fmla="*/ 3050844 h 3993165"/>
              <a:gd name="connsiteX8" fmla="*/ 1989343 w 3985668"/>
              <a:gd name="connsiteY8" fmla="*/ 3993165 h 3993165"/>
              <a:gd name="connsiteX9" fmla="*/ 1563554 w 3985668"/>
              <a:gd name="connsiteY9" fmla="*/ 3050844 h 3993165"/>
              <a:gd name="connsiteX10" fmla="*/ 572372 w 3985668"/>
              <a:gd name="connsiteY10" fmla="*/ 3413812 h 3993165"/>
              <a:gd name="connsiteX11" fmla="*/ 935340 w 3985668"/>
              <a:gd name="connsiteY11" fmla="*/ 2436591 h 3993165"/>
              <a:gd name="connsiteX12" fmla="*/ 0 w 3985668"/>
              <a:gd name="connsiteY12" fmla="*/ 1954960 h 3993165"/>
              <a:gd name="connsiteX13" fmla="*/ 935340 w 3985668"/>
              <a:gd name="connsiteY13" fmla="*/ 1571052 h 3993165"/>
              <a:gd name="connsiteX14" fmla="*/ 586332 w 3985668"/>
              <a:gd name="connsiteY14" fmla="*/ 593831 h 3993165"/>
              <a:gd name="connsiteX15" fmla="*/ 1542613 w 3985668"/>
              <a:gd name="connsiteY15" fmla="*/ 942838 h 3993165"/>
              <a:gd name="connsiteX16" fmla="*/ 1989343 w 3985668"/>
              <a:gd name="connsiteY16" fmla="*/ 518 h 3993165"/>
              <a:gd name="connsiteX0" fmla="*/ 2010283 w 3985668"/>
              <a:gd name="connsiteY0" fmla="*/ 632 h 3874617"/>
              <a:gd name="connsiteX1" fmla="*/ 2463993 w 3985668"/>
              <a:gd name="connsiteY1" fmla="*/ 684687 h 3874617"/>
              <a:gd name="connsiteX2" fmla="*/ 3392354 w 3985668"/>
              <a:gd name="connsiteY2" fmla="*/ 482263 h 3874617"/>
              <a:gd name="connsiteX3" fmla="*/ 3043346 w 3985668"/>
              <a:gd name="connsiteY3" fmla="*/ 1438544 h 3874617"/>
              <a:gd name="connsiteX4" fmla="*/ 3985667 w 3985668"/>
              <a:gd name="connsiteY4" fmla="*/ 1885274 h 3874617"/>
              <a:gd name="connsiteX5" fmla="*/ 3036366 w 3985668"/>
              <a:gd name="connsiteY5" fmla="*/ 2304083 h 3874617"/>
              <a:gd name="connsiteX6" fmla="*/ 3392354 w 3985668"/>
              <a:gd name="connsiteY6" fmla="*/ 3302245 h 3874617"/>
              <a:gd name="connsiteX7" fmla="*/ 2422113 w 3985668"/>
              <a:gd name="connsiteY7" fmla="*/ 2932296 h 3874617"/>
              <a:gd name="connsiteX8" fmla="*/ 1989343 w 3985668"/>
              <a:gd name="connsiteY8" fmla="*/ 3874617 h 3874617"/>
              <a:gd name="connsiteX9" fmla="*/ 1563554 w 3985668"/>
              <a:gd name="connsiteY9" fmla="*/ 2932296 h 3874617"/>
              <a:gd name="connsiteX10" fmla="*/ 572372 w 3985668"/>
              <a:gd name="connsiteY10" fmla="*/ 3295264 h 3874617"/>
              <a:gd name="connsiteX11" fmla="*/ 935340 w 3985668"/>
              <a:gd name="connsiteY11" fmla="*/ 2318043 h 3874617"/>
              <a:gd name="connsiteX12" fmla="*/ 0 w 3985668"/>
              <a:gd name="connsiteY12" fmla="*/ 1836412 h 3874617"/>
              <a:gd name="connsiteX13" fmla="*/ 935340 w 3985668"/>
              <a:gd name="connsiteY13" fmla="*/ 1452504 h 3874617"/>
              <a:gd name="connsiteX14" fmla="*/ 586332 w 3985668"/>
              <a:gd name="connsiteY14" fmla="*/ 475283 h 3874617"/>
              <a:gd name="connsiteX15" fmla="*/ 1542613 w 3985668"/>
              <a:gd name="connsiteY15" fmla="*/ 824290 h 3874617"/>
              <a:gd name="connsiteX16" fmla="*/ 2010283 w 3985668"/>
              <a:gd name="connsiteY16" fmla="*/ 632 h 3874617"/>
              <a:gd name="connsiteX0" fmla="*/ 2010283 w 3985668"/>
              <a:gd name="connsiteY0" fmla="*/ 634 h 3874619"/>
              <a:gd name="connsiteX1" fmla="*/ 2463993 w 3985668"/>
              <a:gd name="connsiteY1" fmla="*/ 684689 h 3874619"/>
              <a:gd name="connsiteX2" fmla="*/ 3308593 w 3985668"/>
              <a:gd name="connsiteY2" fmla="*/ 503205 h 3874619"/>
              <a:gd name="connsiteX3" fmla="*/ 3043346 w 3985668"/>
              <a:gd name="connsiteY3" fmla="*/ 1438546 h 3874619"/>
              <a:gd name="connsiteX4" fmla="*/ 3985667 w 3985668"/>
              <a:gd name="connsiteY4" fmla="*/ 1885276 h 3874619"/>
              <a:gd name="connsiteX5" fmla="*/ 3036366 w 3985668"/>
              <a:gd name="connsiteY5" fmla="*/ 2304085 h 3874619"/>
              <a:gd name="connsiteX6" fmla="*/ 3392354 w 3985668"/>
              <a:gd name="connsiteY6" fmla="*/ 3302247 h 3874619"/>
              <a:gd name="connsiteX7" fmla="*/ 2422113 w 3985668"/>
              <a:gd name="connsiteY7" fmla="*/ 2932298 h 3874619"/>
              <a:gd name="connsiteX8" fmla="*/ 1989343 w 3985668"/>
              <a:gd name="connsiteY8" fmla="*/ 3874619 h 3874619"/>
              <a:gd name="connsiteX9" fmla="*/ 1563554 w 3985668"/>
              <a:gd name="connsiteY9" fmla="*/ 2932298 h 3874619"/>
              <a:gd name="connsiteX10" fmla="*/ 572372 w 3985668"/>
              <a:gd name="connsiteY10" fmla="*/ 3295266 h 3874619"/>
              <a:gd name="connsiteX11" fmla="*/ 935340 w 3985668"/>
              <a:gd name="connsiteY11" fmla="*/ 2318045 h 3874619"/>
              <a:gd name="connsiteX12" fmla="*/ 0 w 3985668"/>
              <a:gd name="connsiteY12" fmla="*/ 1836414 h 3874619"/>
              <a:gd name="connsiteX13" fmla="*/ 935340 w 3985668"/>
              <a:gd name="connsiteY13" fmla="*/ 1452506 h 3874619"/>
              <a:gd name="connsiteX14" fmla="*/ 586332 w 3985668"/>
              <a:gd name="connsiteY14" fmla="*/ 475285 h 3874619"/>
              <a:gd name="connsiteX15" fmla="*/ 1542613 w 3985668"/>
              <a:gd name="connsiteY15" fmla="*/ 824292 h 3874619"/>
              <a:gd name="connsiteX16" fmla="*/ 2010283 w 3985668"/>
              <a:gd name="connsiteY16" fmla="*/ 634 h 3874619"/>
              <a:gd name="connsiteX0" fmla="*/ 2010283 w 3985668"/>
              <a:gd name="connsiteY0" fmla="*/ 634 h 3874619"/>
              <a:gd name="connsiteX1" fmla="*/ 2463993 w 3985668"/>
              <a:gd name="connsiteY1" fmla="*/ 684689 h 3874619"/>
              <a:gd name="connsiteX2" fmla="*/ 3308593 w 3985668"/>
              <a:gd name="connsiteY2" fmla="*/ 503205 h 3874619"/>
              <a:gd name="connsiteX3" fmla="*/ 3043346 w 3985668"/>
              <a:gd name="connsiteY3" fmla="*/ 1438546 h 3874619"/>
              <a:gd name="connsiteX4" fmla="*/ 3985667 w 3985668"/>
              <a:gd name="connsiteY4" fmla="*/ 1885276 h 3874619"/>
              <a:gd name="connsiteX5" fmla="*/ 3036366 w 3985668"/>
              <a:gd name="connsiteY5" fmla="*/ 2304085 h 3874619"/>
              <a:gd name="connsiteX6" fmla="*/ 3392354 w 3985668"/>
              <a:gd name="connsiteY6" fmla="*/ 3302247 h 3874619"/>
              <a:gd name="connsiteX7" fmla="*/ 2422113 w 3985668"/>
              <a:gd name="connsiteY7" fmla="*/ 2932298 h 3874619"/>
              <a:gd name="connsiteX8" fmla="*/ 1989343 w 3985668"/>
              <a:gd name="connsiteY8" fmla="*/ 3874619 h 3874619"/>
              <a:gd name="connsiteX9" fmla="*/ 1563554 w 3985668"/>
              <a:gd name="connsiteY9" fmla="*/ 2932298 h 3874619"/>
              <a:gd name="connsiteX10" fmla="*/ 572372 w 3985668"/>
              <a:gd name="connsiteY10" fmla="*/ 3295266 h 3874619"/>
              <a:gd name="connsiteX11" fmla="*/ 935340 w 3985668"/>
              <a:gd name="connsiteY11" fmla="*/ 2318045 h 3874619"/>
              <a:gd name="connsiteX12" fmla="*/ 0 w 3985668"/>
              <a:gd name="connsiteY12" fmla="*/ 1836414 h 3874619"/>
              <a:gd name="connsiteX13" fmla="*/ 935340 w 3985668"/>
              <a:gd name="connsiteY13" fmla="*/ 1452506 h 3874619"/>
              <a:gd name="connsiteX14" fmla="*/ 586332 w 3985668"/>
              <a:gd name="connsiteY14" fmla="*/ 475285 h 3874619"/>
              <a:gd name="connsiteX15" fmla="*/ 1542613 w 3985668"/>
              <a:gd name="connsiteY15" fmla="*/ 824292 h 3874619"/>
              <a:gd name="connsiteX16" fmla="*/ 2010283 w 3985668"/>
              <a:gd name="connsiteY16" fmla="*/ 634 h 3874619"/>
              <a:gd name="connsiteX0" fmla="*/ 2010283 w 3985889"/>
              <a:gd name="connsiteY0" fmla="*/ 634 h 3874619"/>
              <a:gd name="connsiteX1" fmla="*/ 2463993 w 3985889"/>
              <a:gd name="connsiteY1" fmla="*/ 684689 h 3874619"/>
              <a:gd name="connsiteX2" fmla="*/ 3308593 w 3985889"/>
              <a:gd name="connsiteY2" fmla="*/ 503205 h 3874619"/>
              <a:gd name="connsiteX3" fmla="*/ 3127108 w 3985889"/>
              <a:gd name="connsiteY3" fmla="*/ 1431566 h 3874619"/>
              <a:gd name="connsiteX4" fmla="*/ 3985667 w 3985889"/>
              <a:gd name="connsiteY4" fmla="*/ 1885276 h 3874619"/>
              <a:gd name="connsiteX5" fmla="*/ 3036366 w 3985889"/>
              <a:gd name="connsiteY5" fmla="*/ 2304085 h 3874619"/>
              <a:gd name="connsiteX6" fmla="*/ 3392354 w 3985889"/>
              <a:gd name="connsiteY6" fmla="*/ 3302247 h 3874619"/>
              <a:gd name="connsiteX7" fmla="*/ 2422113 w 3985889"/>
              <a:gd name="connsiteY7" fmla="*/ 2932298 h 3874619"/>
              <a:gd name="connsiteX8" fmla="*/ 1989343 w 3985889"/>
              <a:gd name="connsiteY8" fmla="*/ 3874619 h 3874619"/>
              <a:gd name="connsiteX9" fmla="*/ 1563554 w 3985889"/>
              <a:gd name="connsiteY9" fmla="*/ 2932298 h 3874619"/>
              <a:gd name="connsiteX10" fmla="*/ 572372 w 3985889"/>
              <a:gd name="connsiteY10" fmla="*/ 3295266 h 3874619"/>
              <a:gd name="connsiteX11" fmla="*/ 935340 w 3985889"/>
              <a:gd name="connsiteY11" fmla="*/ 2318045 h 3874619"/>
              <a:gd name="connsiteX12" fmla="*/ 0 w 3985889"/>
              <a:gd name="connsiteY12" fmla="*/ 1836414 h 3874619"/>
              <a:gd name="connsiteX13" fmla="*/ 935340 w 3985889"/>
              <a:gd name="connsiteY13" fmla="*/ 1452506 h 3874619"/>
              <a:gd name="connsiteX14" fmla="*/ 586332 w 3985889"/>
              <a:gd name="connsiteY14" fmla="*/ 475285 h 3874619"/>
              <a:gd name="connsiteX15" fmla="*/ 1542613 w 3985889"/>
              <a:gd name="connsiteY15" fmla="*/ 824292 h 3874619"/>
              <a:gd name="connsiteX16" fmla="*/ 2010283 w 3985889"/>
              <a:gd name="connsiteY16" fmla="*/ 634 h 3874619"/>
              <a:gd name="connsiteX0" fmla="*/ 2010283 w 3930062"/>
              <a:gd name="connsiteY0" fmla="*/ 634 h 3874619"/>
              <a:gd name="connsiteX1" fmla="*/ 2463993 w 3930062"/>
              <a:gd name="connsiteY1" fmla="*/ 684689 h 3874619"/>
              <a:gd name="connsiteX2" fmla="*/ 3308593 w 3930062"/>
              <a:gd name="connsiteY2" fmla="*/ 503205 h 3874619"/>
              <a:gd name="connsiteX3" fmla="*/ 3127108 w 3930062"/>
              <a:gd name="connsiteY3" fmla="*/ 1431566 h 3874619"/>
              <a:gd name="connsiteX4" fmla="*/ 3929826 w 3930062"/>
              <a:gd name="connsiteY4" fmla="*/ 1885276 h 3874619"/>
              <a:gd name="connsiteX5" fmla="*/ 3036366 w 3930062"/>
              <a:gd name="connsiteY5" fmla="*/ 2304085 h 3874619"/>
              <a:gd name="connsiteX6" fmla="*/ 3392354 w 3930062"/>
              <a:gd name="connsiteY6" fmla="*/ 3302247 h 3874619"/>
              <a:gd name="connsiteX7" fmla="*/ 2422113 w 3930062"/>
              <a:gd name="connsiteY7" fmla="*/ 2932298 h 3874619"/>
              <a:gd name="connsiteX8" fmla="*/ 1989343 w 3930062"/>
              <a:gd name="connsiteY8" fmla="*/ 3874619 h 3874619"/>
              <a:gd name="connsiteX9" fmla="*/ 1563554 w 3930062"/>
              <a:gd name="connsiteY9" fmla="*/ 2932298 h 3874619"/>
              <a:gd name="connsiteX10" fmla="*/ 572372 w 3930062"/>
              <a:gd name="connsiteY10" fmla="*/ 3295266 h 3874619"/>
              <a:gd name="connsiteX11" fmla="*/ 935340 w 3930062"/>
              <a:gd name="connsiteY11" fmla="*/ 2318045 h 3874619"/>
              <a:gd name="connsiteX12" fmla="*/ 0 w 3930062"/>
              <a:gd name="connsiteY12" fmla="*/ 1836414 h 3874619"/>
              <a:gd name="connsiteX13" fmla="*/ 935340 w 3930062"/>
              <a:gd name="connsiteY13" fmla="*/ 1452506 h 3874619"/>
              <a:gd name="connsiteX14" fmla="*/ 586332 w 3930062"/>
              <a:gd name="connsiteY14" fmla="*/ 475285 h 3874619"/>
              <a:gd name="connsiteX15" fmla="*/ 1542613 w 3930062"/>
              <a:gd name="connsiteY15" fmla="*/ 824292 h 3874619"/>
              <a:gd name="connsiteX16" fmla="*/ 2010283 w 3930062"/>
              <a:gd name="connsiteY16" fmla="*/ 634 h 3874619"/>
              <a:gd name="connsiteX0" fmla="*/ 2010283 w 3930062"/>
              <a:gd name="connsiteY0" fmla="*/ 634 h 3874619"/>
              <a:gd name="connsiteX1" fmla="*/ 2463993 w 3930062"/>
              <a:gd name="connsiteY1" fmla="*/ 684689 h 3874619"/>
              <a:gd name="connsiteX2" fmla="*/ 3308593 w 3930062"/>
              <a:gd name="connsiteY2" fmla="*/ 503205 h 3874619"/>
              <a:gd name="connsiteX3" fmla="*/ 3127108 w 3930062"/>
              <a:gd name="connsiteY3" fmla="*/ 1431566 h 3874619"/>
              <a:gd name="connsiteX4" fmla="*/ 3929826 w 3930062"/>
              <a:gd name="connsiteY4" fmla="*/ 1885276 h 3874619"/>
              <a:gd name="connsiteX5" fmla="*/ 3036366 w 3930062"/>
              <a:gd name="connsiteY5" fmla="*/ 2304085 h 3874619"/>
              <a:gd name="connsiteX6" fmla="*/ 3392354 w 3930062"/>
              <a:gd name="connsiteY6" fmla="*/ 3302247 h 3874619"/>
              <a:gd name="connsiteX7" fmla="*/ 2422113 w 3930062"/>
              <a:gd name="connsiteY7" fmla="*/ 2932298 h 3874619"/>
              <a:gd name="connsiteX8" fmla="*/ 1989343 w 3930062"/>
              <a:gd name="connsiteY8" fmla="*/ 3874619 h 3874619"/>
              <a:gd name="connsiteX9" fmla="*/ 1563554 w 3930062"/>
              <a:gd name="connsiteY9" fmla="*/ 2932298 h 3874619"/>
              <a:gd name="connsiteX10" fmla="*/ 572372 w 3930062"/>
              <a:gd name="connsiteY10" fmla="*/ 3295266 h 3874619"/>
              <a:gd name="connsiteX11" fmla="*/ 935340 w 3930062"/>
              <a:gd name="connsiteY11" fmla="*/ 2318045 h 3874619"/>
              <a:gd name="connsiteX12" fmla="*/ 0 w 3930062"/>
              <a:gd name="connsiteY12" fmla="*/ 1836414 h 3874619"/>
              <a:gd name="connsiteX13" fmla="*/ 935340 w 3930062"/>
              <a:gd name="connsiteY13" fmla="*/ 1452506 h 3874619"/>
              <a:gd name="connsiteX14" fmla="*/ 586332 w 3930062"/>
              <a:gd name="connsiteY14" fmla="*/ 475285 h 3874619"/>
              <a:gd name="connsiteX15" fmla="*/ 1542613 w 3930062"/>
              <a:gd name="connsiteY15" fmla="*/ 824292 h 3874619"/>
              <a:gd name="connsiteX16" fmla="*/ 2010283 w 3930062"/>
              <a:gd name="connsiteY16" fmla="*/ 634 h 3874619"/>
              <a:gd name="connsiteX0" fmla="*/ 2010283 w 3929974"/>
              <a:gd name="connsiteY0" fmla="*/ 634 h 3874619"/>
              <a:gd name="connsiteX1" fmla="*/ 2463993 w 3929974"/>
              <a:gd name="connsiteY1" fmla="*/ 684689 h 3874619"/>
              <a:gd name="connsiteX2" fmla="*/ 3308593 w 3929974"/>
              <a:gd name="connsiteY2" fmla="*/ 503205 h 3874619"/>
              <a:gd name="connsiteX3" fmla="*/ 3127108 w 3929974"/>
              <a:gd name="connsiteY3" fmla="*/ 1431566 h 3874619"/>
              <a:gd name="connsiteX4" fmla="*/ 3929826 w 3929974"/>
              <a:gd name="connsiteY4" fmla="*/ 1885276 h 3874619"/>
              <a:gd name="connsiteX5" fmla="*/ 3036366 w 3929974"/>
              <a:gd name="connsiteY5" fmla="*/ 2304085 h 3874619"/>
              <a:gd name="connsiteX6" fmla="*/ 3392354 w 3929974"/>
              <a:gd name="connsiteY6" fmla="*/ 3302247 h 3874619"/>
              <a:gd name="connsiteX7" fmla="*/ 2422113 w 3929974"/>
              <a:gd name="connsiteY7" fmla="*/ 2932298 h 3874619"/>
              <a:gd name="connsiteX8" fmla="*/ 1989343 w 3929974"/>
              <a:gd name="connsiteY8" fmla="*/ 3874619 h 3874619"/>
              <a:gd name="connsiteX9" fmla="*/ 1563554 w 3929974"/>
              <a:gd name="connsiteY9" fmla="*/ 2932298 h 3874619"/>
              <a:gd name="connsiteX10" fmla="*/ 572372 w 3929974"/>
              <a:gd name="connsiteY10" fmla="*/ 3295266 h 3874619"/>
              <a:gd name="connsiteX11" fmla="*/ 935340 w 3929974"/>
              <a:gd name="connsiteY11" fmla="*/ 2318045 h 3874619"/>
              <a:gd name="connsiteX12" fmla="*/ 0 w 3929974"/>
              <a:gd name="connsiteY12" fmla="*/ 1836414 h 3874619"/>
              <a:gd name="connsiteX13" fmla="*/ 935340 w 3929974"/>
              <a:gd name="connsiteY13" fmla="*/ 1452506 h 3874619"/>
              <a:gd name="connsiteX14" fmla="*/ 586332 w 3929974"/>
              <a:gd name="connsiteY14" fmla="*/ 475285 h 3874619"/>
              <a:gd name="connsiteX15" fmla="*/ 1542613 w 3929974"/>
              <a:gd name="connsiteY15" fmla="*/ 824292 h 3874619"/>
              <a:gd name="connsiteX16" fmla="*/ 2010283 w 3929974"/>
              <a:gd name="connsiteY16" fmla="*/ 634 h 3874619"/>
              <a:gd name="connsiteX0" fmla="*/ 2010283 w 3929974"/>
              <a:gd name="connsiteY0" fmla="*/ 634 h 3874619"/>
              <a:gd name="connsiteX1" fmla="*/ 2463993 w 3929974"/>
              <a:gd name="connsiteY1" fmla="*/ 684689 h 3874619"/>
              <a:gd name="connsiteX2" fmla="*/ 3308593 w 3929974"/>
              <a:gd name="connsiteY2" fmla="*/ 503205 h 3874619"/>
              <a:gd name="connsiteX3" fmla="*/ 3127108 w 3929974"/>
              <a:gd name="connsiteY3" fmla="*/ 1431566 h 3874619"/>
              <a:gd name="connsiteX4" fmla="*/ 3929826 w 3929974"/>
              <a:gd name="connsiteY4" fmla="*/ 1885276 h 3874619"/>
              <a:gd name="connsiteX5" fmla="*/ 3036366 w 3929974"/>
              <a:gd name="connsiteY5" fmla="*/ 2304085 h 3874619"/>
              <a:gd name="connsiteX6" fmla="*/ 3392354 w 3929974"/>
              <a:gd name="connsiteY6" fmla="*/ 3302247 h 3874619"/>
              <a:gd name="connsiteX7" fmla="*/ 2422113 w 3929974"/>
              <a:gd name="connsiteY7" fmla="*/ 2932298 h 3874619"/>
              <a:gd name="connsiteX8" fmla="*/ 1989343 w 3929974"/>
              <a:gd name="connsiteY8" fmla="*/ 3874619 h 3874619"/>
              <a:gd name="connsiteX9" fmla="*/ 1563554 w 3929974"/>
              <a:gd name="connsiteY9" fmla="*/ 2932298 h 3874619"/>
              <a:gd name="connsiteX10" fmla="*/ 572372 w 3929974"/>
              <a:gd name="connsiteY10" fmla="*/ 3295266 h 3874619"/>
              <a:gd name="connsiteX11" fmla="*/ 935340 w 3929974"/>
              <a:gd name="connsiteY11" fmla="*/ 2318045 h 3874619"/>
              <a:gd name="connsiteX12" fmla="*/ 0 w 3929974"/>
              <a:gd name="connsiteY12" fmla="*/ 1836414 h 3874619"/>
              <a:gd name="connsiteX13" fmla="*/ 935340 w 3929974"/>
              <a:gd name="connsiteY13" fmla="*/ 1452506 h 3874619"/>
              <a:gd name="connsiteX14" fmla="*/ 586332 w 3929974"/>
              <a:gd name="connsiteY14" fmla="*/ 475285 h 3874619"/>
              <a:gd name="connsiteX15" fmla="*/ 1542613 w 3929974"/>
              <a:gd name="connsiteY15" fmla="*/ 824292 h 3874619"/>
              <a:gd name="connsiteX16" fmla="*/ 2010283 w 3929974"/>
              <a:gd name="connsiteY16" fmla="*/ 634 h 3874619"/>
              <a:gd name="connsiteX0" fmla="*/ 2010283 w 3888100"/>
              <a:gd name="connsiteY0" fmla="*/ 634 h 3874619"/>
              <a:gd name="connsiteX1" fmla="*/ 2463993 w 3888100"/>
              <a:gd name="connsiteY1" fmla="*/ 684689 h 3874619"/>
              <a:gd name="connsiteX2" fmla="*/ 3308593 w 3888100"/>
              <a:gd name="connsiteY2" fmla="*/ 503205 h 3874619"/>
              <a:gd name="connsiteX3" fmla="*/ 3127108 w 3888100"/>
              <a:gd name="connsiteY3" fmla="*/ 1431566 h 3874619"/>
              <a:gd name="connsiteX4" fmla="*/ 3887945 w 3888100"/>
              <a:gd name="connsiteY4" fmla="*/ 1885276 h 3874619"/>
              <a:gd name="connsiteX5" fmla="*/ 3036366 w 3888100"/>
              <a:gd name="connsiteY5" fmla="*/ 2304085 h 3874619"/>
              <a:gd name="connsiteX6" fmla="*/ 3392354 w 3888100"/>
              <a:gd name="connsiteY6" fmla="*/ 3302247 h 3874619"/>
              <a:gd name="connsiteX7" fmla="*/ 2422113 w 3888100"/>
              <a:gd name="connsiteY7" fmla="*/ 2932298 h 3874619"/>
              <a:gd name="connsiteX8" fmla="*/ 1989343 w 3888100"/>
              <a:gd name="connsiteY8" fmla="*/ 3874619 h 3874619"/>
              <a:gd name="connsiteX9" fmla="*/ 1563554 w 3888100"/>
              <a:gd name="connsiteY9" fmla="*/ 2932298 h 3874619"/>
              <a:gd name="connsiteX10" fmla="*/ 572372 w 3888100"/>
              <a:gd name="connsiteY10" fmla="*/ 3295266 h 3874619"/>
              <a:gd name="connsiteX11" fmla="*/ 935340 w 3888100"/>
              <a:gd name="connsiteY11" fmla="*/ 2318045 h 3874619"/>
              <a:gd name="connsiteX12" fmla="*/ 0 w 3888100"/>
              <a:gd name="connsiteY12" fmla="*/ 1836414 h 3874619"/>
              <a:gd name="connsiteX13" fmla="*/ 935340 w 3888100"/>
              <a:gd name="connsiteY13" fmla="*/ 1452506 h 3874619"/>
              <a:gd name="connsiteX14" fmla="*/ 586332 w 3888100"/>
              <a:gd name="connsiteY14" fmla="*/ 475285 h 3874619"/>
              <a:gd name="connsiteX15" fmla="*/ 1542613 w 3888100"/>
              <a:gd name="connsiteY15" fmla="*/ 824292 h 3874619"/>
              <a:gd name="connsiteX16" fmla="*/ 2010283 w 3888100"/>
              <a:gd name="connsiteY16" fmla="*/ 634 h 3874619"/>
              <a:gd name="connsiteX0" fmla="*/ 2010283 w 3887945"/>
              <a:gd name="connsiteY0" fmla="*/ 634 h 3874619"/>
              <a:gd name="connsiteX1" fmla="*/ 2463993 w 3887945"/>
              <a:gd name="connsiteY1" fmla="*/ 684689 h 3874619"/>
              <a:gd name="connsiteX2" fmla="*/ 3308593 w 3887945"/>
              <a:gd name="connsiteY2" fmla="*/ 503205 h 3874619"/>
              <a:gd name="connsiteX3" fmla="*/ 3127108 w 3887945"/>
              <a:gd name="connsiteY3" fmla="*/ 1431566 h 3874619"/>
              <a:gd name="connsiteX4" fmla="*/ 3887945 w 3887945"/>
              <a:gd name="connsiteY4" fmla="*/ 1885276 h 3874619"/>
              <a:gd name="connsiteX5" fmla="*/ 3127108 w 3887945"/>
              <a:gd name="connsiteY5" fmla="*/ 2345966 h 3874619"/>
              <a:gd name="connsiteX6" fmla="*/ 3392354 w 3887945"/>
              <a:gd name="connsiteY6" fmla="*/ 3302247 h 3874619"/>
              <a:gd name="connsiteX7" fmla="*/ 2422113 w 3887945"/>
              <a:gd name="connsiteY7" fmla="*/ 2932298 h 3874619"/>
              <a:gd name="connsiteX8" fmla="*/ 1989343 w 3887945"/>
              <a:gd name="connsiteY8" fmla="*/ 3874619 h 3874619"/>
              <a:gd name="connsiteX9" fmla="*/ 1563554 w 3887945"/>
              <a:gd name="connsiteY9" fmla="*/ 2932298 h 3874619"/>
              <a:gd name="connsiteX10" fmla="*/ 572372 w 3887945"/>
              <a:gd name="connsiteY10" fmla="*/ 3295266 h 3874619"/>
              <a:gd name="connsiteX11" fmla="*/ 935340 w 3887945"/>
              <a:gd name="connsiteY11" fmla="*/ 2318045 h 3874619"/>
              <a:gd name="connsiteX12" fmla="*/ 0 w 3887945"/>
              <a:gd name="connsiteY12" fmla="*/ 1836414 h 3874619"/>
              <a:gd name="connsiteX13" fmla="*/ 935340 w 3887945"/>
              <a:gd name="connsiteY13" fmla="*/ 1452506 h 3874619"/>
              <a:gd name="connsiteX14" fmla="*/ 586332 w 3887945"/>
              <a:gd name="connsiteY14" fmla="*/ 475285 h 3874619"/>
              <a:gd name="connsiteX15" fmla="*/ 1542613 w 3887945"/>
              <a:gd name="connsiteY15" fmla="*/ 824292 h 3874619"/>
              <a:gd name="connsiteX16" fmla="*/ 2010283 w 3887945"/>
              <a:gd name="connsiteY16" fmla="*/ 634 h 3874619"/>
              <a:gd name="connsiteX0" fmla="*/ 2010283 w 3888001"/>
              <a:gd name="connsiteY0" fmla="*/ 634 h 3874619"/>
              <a:gd name="connsiteX1" fmla="*/ 2463993 w 3888001"/>
              <a:gd name="connsiteY1" fmla="*/ 684689 h 3874619"/>
              <a:gd name="connsiteX2" fmla="*/ 3308593 w 3888001"/>
              <a:gd name="connsiteY2" fmla="*/ 503205 h 3874619"/>
              <a:gd name="connsiteX3" fmla="*/ 3127108 w 3888001"/>
              <a:gd name="connsiteY3" fmla="*/ 1431566 h 3874619"/>
              <a:gd name="connsiteX4" fmla="*/ 3887945 w 3888001"/>
              <a:gd name="connsiteY4" fmla="*/ 1885276 h 3874619"/>
              <a:gd name="connsiteX5" fmla="*/ 3168989 w 3888001"/>
              <a:gd name="connsiteY5" fmla="*/ 2352946 h 3874619"/>
              <a:gd name="connsiteX6" fmla="*/ 3392354 w 3888001"/>
              <a:gd name="connsiteY6" fmla="*/ 3302247 h 3874619"/>
              <a:gd name="connsiteX7" fmla="*/ 2422113 w 3888001"/>
              <a:gd name="connsiteY7" fmla="*/ 2932298 h 3874619"/>
              <a:gd name="connsiteX8" fmla="*/ 1989343 w 3888001"/>
              <a:gd name="connsiteY8" fmla="*/ 3874619 h 3874619"/>
              <a:gd name="connsiteX9" fmla="*/ 1563554 w 3888001"/>
              <a:gd name="connsiteY9" fmla="*/ 2932298 h 3874619"/>
              <a:gd name="connsiteX10" fmla="*/ 572372 w 3888001"/>
              <a:gd name="connsiteY10" fmla="*/ 3295266 h 3874619"/>
              <a:gd name="connsiteX11" fmla="*/ 935340 w 3888001"/>
              <a:gd name="connsiteY11" fmla="*/ 2318045 h 3874619"/>
              <a:gd name="connsiteX12" fmla="*/ 0 w 3888001"/>
              <a:gd name="connsiteY12" fmla="*/ 1836414 h 3874619"/>
              <a:gd name="connsiteX13" fmla="*/ 935340 w 3888001"/>
              <a:gd name="connsiteY13" fmla="*/ 1452506 h 3874619"/>
              <a:gd name="connsiteX14" fmla="*/ 586332 w 3888001"/>
              <a:gd name="connsiteY14" fmla="*/ 475285 h 3874619"/>
              <a:gd name="connsiteX15" fmla="*/ 1542613 w 3888001"/>
              <a:gd name="connsiteY15" fmla="*/ 824292 h 3874619"/>
              <a:gd name="connsiteX16" fmla="*/ 2010283 w 3888001"/>
              <a:gd name="connsiteY16" fmla="*/ 634 h 3874619"/>
              <a:gd name="connsiteX0" fmla="*/ 2010283 w 3888001"/>
              <a:gd name="connsiteY0" fmla="*/ 634 h 3874619"/>
              <a:gd name="connsiteX1" fmla="*/ 2463993 w 3888001"/>
              <a:gd name="connsiteY1" fmla="*/ 684689 h 3874619"/>
              <a:gd name="connsiteX2" fmla="*/ 3308593 w 3888001"/>
              <a:gd name="connsiteY2" fmla="*/ 503205 h 3874619"/>
              <a:gd name="connsiteX3" fmla="*/ 3127108 w 3888001"/>
              <a:gd name="connsiteY3" fmla="*/ 1431566 h 3874619"/>
              <a:gd name="connsiteX4" fmla="*/ 3887945 w 3888001"/>
              <a:gd name="connsiteY4" fmla="*/ 1885276 h 3874619"/>
              <a:gd name="connsiteX5" fmla="*/ 3168989 w 3888001"/>
              <a:gd name="connsiteY5" fmla="*/ 2352946 h 3874619"/>
              <a:gd name="connsiteX6" fmla="*/ 3392354 w 3888001"/>
              <a:gd name="connsiteY6" fmla="*/ 3302247 h 3874619"/>
              <a:gd name="connsiteX7" fmla="*/ 2422113 w 3888001"/>
              <a:gd name="connsiteY7" fmla="*/ 2932298 h 3874619"/>
              <a:gd name="connsiteX8" fmla="*/ 1989343 w 3888001"/>
              <a:gd name="connsiteY8" fmla="*/ 3874619 h 3874619"/>
              <a:gd name="connsiteX9" fmla="*/ 1563554 w 3888001"/>
              <a:gd name="connsiteY9" fmla="*/ 2932298 h 3874619"/>
              <a:gd name="connsiteX10" fmla="*/ 572372 w 3888001"/>
              <a:gd name="connsiteY10" fmla="*/ 3295266 h 3874619"/>
              <a:gd name="connsiteX11" fmla="*/ 935340 w 3888001"/>
              <a:gd name="connsiteY11" fmla="*/ 2318045 h 3874619"/>
              <a:gd name="connsiteX12" fmla="*/ 0 w 3888001"/>
              <a:gd name="connsiteY12" fmla="*/ 1836414 h 3874619"/>
              <a:gd name="connsiteX13" fmla="*/ 935340 w 3888001"/>
              <a:gd name="connsiteY13" fmla="*/ 1452506 h 3874619"/>
              <a:gd name="connsiteX14" fmla="*/ 586332 w 3888001"/>
              <a:gd name="connsiteY14" fmla="*/ 475285 h 3874619"/>
              <a:gd name="connsiteX15" fmla="*/ 1542613 w 3888001"/>
              <a:gd name="connsiteY15" fmla="*/ 824292 h 3874619"/>
              <a:gd name="connsiteX16" fmla="*/ 2010283 w 3888001"/>
              <a:gd name="connsiteY16" fmla="*/ 634 h 3874619"/>
              <a:gd name="connsiteX0" fmla="*/ 2010283 w 3888001"/>
              <a:gd name="connsiteY0" fmla="*/ 634 h 3874619"/>
              <a:gd name="connsiteX1" fmla="*/ 2463993 w 3888001"/>
              <a:gd name="connsiteY1" fmla="*/ 684689 h 3874619"/>
              <a:gd name="connsiteX2" fmla="*/ 3308593 w 3888001"/>
              <a:gd name="connsiteY2" fmla="*/ 503205 h 3874619"/>
              <a:gd name="connsiteX3" fmla="*/ 3127108 w 3888001"/>
              <a:gd name="connsiteY3" fmla="*/ 1431566 h 3874619"/>
              <a:gd name="connsiteX4" fmla="*/ 3887945 w 3888001"/>
              <a:gd name="connsiteY4" fmla="*/ 1885276 h 3874619"/>
              <a:gd name="connsiteX5" fmla="*/ 3168989 w 3888001"/>
              <a:gd name="connsiteY5" fmla="*/ 2352946 h 3874619"/>
              <a:gd name="connsiteX6" fmla="*/ 3392354 w 3888001"/>
              <a:gd name="connsiteY6" fmla="*/ 3302247 h 3874619"/>
              <a:gd name="connsiteX7" fmla="*/ 2422113 w 3888001"/>
              <a:gd name="connsiteY7" fmla="*/ 2932298 h 3874619"/>
              <a:gd name="connsiteX8" fmla="*/ 1989343 w 3888001"/>
              <a:gd name="connsiteY8" fmla="*/ 3874619 h 3874619"/>
              <a:gd name="connsiteX9" fmla="*/ 1563554 w 3888001"/>
              <a:gd name="connsiteY9" fmla="*/ 2932298 h 3874619"/>
              <a:gd name="connsiteX10" fmla="*/ 572372 w 3888001"/>
              <a:gd name="connsiteY10" fmla="*/ 3295266 h 3874619"/>
              <a:gd name="connsiteX11" fmla="*/ 935340 w 3888001"/>
              <a:gd name="connsiteY11" fmla="*/ 2318045 h 3874619"/>
              <a:gd name="connsiteX12" fmla="*/ 0 w 3888001"/>
              <a:gd name="connsiteY12" fmla="*/ 1836414 h 3874619"/>
              <a:gd name="connsiteX13" fmla="*/ 935340 w 3888001"/>
              <a:gd name="connsiteY13" fmla="*/ 1452506 h 3874619"/>
              <a:gd name="connsiteX14" fmla="*/ 586332 w 3888001"/>
              <a:gd name="connsiteY14" fmla="*/ 475285 h 3874619"/>
              <a:gd name="connsiteX15" fmla="*/ 1542613 w 3888001"/>
              <a:gd name="connsiteY15" fmla="*/ 824292 h 3874619"/>
              <a:gd name="connsiteX16" fmla="*/ 2010283 w 3888001"/>
              <a:gd name="connsiteY16" fmla="*/ 634 h 3874619"/>
              <a:gd name="connsiteX0" fmla="*/ 2010283 w 3888001"/>
              <a:gd name="connsiteY0" fmla="*/ 634 h 3874619"/>
              <a:gd name="connsiteX1" fmla="*/ 2463993 w 3888001"/>
              <a:gd name="connsiteY1" fmla="*/ 684689 h 3874619"/>
              <a:gd name="connsiteX2" fmla="*/ 3308593 w 3888001"/>
              <a:gd name="connsiteY2" fmla="*/ 503205 h 3874619"/>
              <a:gd name="connsiteX3" fmla="*/ 3127108 w 3888001"/>
              <a:gd name="connsiteY3" fmla="*/ 1431566 h 3874619"/>
              <a:gd name="connsiteX4" fmla="*/ 3887945 w 3888001"/>
              <a:gd name="connsiteY4" fmla="*/ 1885276 h 3874619"/>
              <a:gd name="connsiteX5" fmla="*/ 3168989 w 3888001"/>
              <a:gd name="connsiteY5" fmla="*/ 2352946 h 3874619"/>
              <a:gd name="connsiteX6" fmla="*/ 3392354 w 3888001"/>
              <a:gd name="connsiteY6" fmla="*/ 3302247 h 3874619"/>
              <a:gd name="connsiteX7" fmla="*/ 2422113 w 3888001"/>
              <a:gd name="connsiteY7" fmla="*/ 2932298 h 3874619"/>
              <a:gd name="connsiteX8" fmla="*/ 1989343 w 3888001"/>
              <a:gd name="connsiteY8" fmla="*/ 3874619 h 3874619"/>
              <a:gd name="connsiteX9" fmla="*/ 1563554 w 3888001"/>
              <a:gd name="connsiteY9" fmla="*/ 2932298 h 3874619"/>
              <a:gd name="connsiteX10" fmla="*/ 572372 w 3888001"/>
              <a:gd name="connsiteY10" fmla="*/ 3295266 h 3874619"/>
              <a:gd name="connsiteX11" fmla="*/ 935340 w 3888001"/>
              <a:gd name="connsiteY11" fmla="*/ 2318045 h 3874619"/>
              <a:gd name="connsiteX12" fmla="*/ 0 w 3888001"/>
              <a:gd name="connsiteY12" fmla="*/ 1836414 h 3874619"/>
              <a:gd name="connsiteX13" fmla="*/ 935340 w 3888001"/>
              <a:gd name="connsiteY13" fmla="*/ 1452506 h 3874619"/>
              <a:gd name="connsiteX14" fmla="*/ 586332 w 3888001"/>
              <a:gd name="connsiteY14" fmla="*/ 475285 h 3874619"/>
              <a:gd name="connsiteX15" fmla="*/ 1542613 w 3888001"/>
              <a:gd name="connsiteY15" fmla="*/ 824292 h 3874619"/>
              <a:gd name="connsiteX16" fmla="*/ 2010283 w 3888001"/>
              <a:gd name="connsiteY16" fmla="*/ 634 h 3874619"/>
              <a:gd name="connsiteX0" fmla="*/ 2010283 w 3888001"/>
              <a:gd name="connsiteY0" fmla="*/ 634 h 3874619"/>
              <a:gd name="connsiteX1" fmla="*/ 2463993 w 3888001"/>
              <a:gd name="connsiteY1" fmla="*/ 684689 h 3874619"/>
              <a:gd name="connsiteX2" fmla="*/ 3308593 w 3888001"/>
              <a:gd name="connsiteY2" fmla="*/ 503205 h 3874619"/>
              <a:gd name="connsiteX3" fmla="*/ 3127108 w 3888001"/>
              <a:gd name="connsiteY3" fmla="*/ 1431566 h 3874619"/>
              <a:gd name="connsiteX4" fmla="*/ 3887945 w 3888001"/>
              <a:gd name="connsiteY4" fmla="*/ 1885276 h 3874619"/>
              <a:gd name="connsiteX5" fmla="*/ 3168989 w 3888001"/>
              <a:gd name="connsiteY5" fmla="*/ 2352946 h 3874619"/>
              <a:gd name="connsiteX6" fmla="*/ 3392354 w 3888001"/>
              <a:gd name="connsiteY6" fmla="*/ 3302247 h 3874619"/>
              <a:gd name="connsiteX7" fmla="*/ 2422113 w 3888001"/>
              <a:gd name="connsiteY7" fmla="*/ 2932298 h 3874619"/>
              <a:gd name="connsiteX8" fmla="*/ 1989343 w 3888001"/>
              <a:gd name="connsiteY8" fmla="*/ 3874619 h 3874619"/>
              <a:gd name="connsiteX9" fmla="*/ 1563554 w 3888001"/>
              <a:gd name="connsiteY9" fmla="*/ 2932298 h 3874619"/>
              <a:gd name="connsiteX10" fmla="*/ 572372 w 3888001"/>
              <a:gd name="connsiteY10" fmla="*/ 3295266 h 3874619"/>
              <a:gd name="connsiteX11" fmla="*/ 935340 w 3888001"/>
              <a:gd name="connsiteY11" fmla="*/ 2318045 h 3874619"/>
              <a:gd name="connsiteX12" fmla="*/ 0 w 3888001"/>
              <a:gd name="connsiteY12" fmla="*/ 1836414 h 3874619"/>
              <a:gd name="connsiteX13" fmla="*/ 935340 w 3888001"/>
              <a:gd name="connsiteY13" fmla="*/ 1452506 h 3874619"/>
              <a:gd name="connsiteX14" fmla="*/ 586332 w 3888001"/>
              <a:gd name="connsiteY14" fmla="*/ 475285 h 3874619"/>
              <a:gd name="connsiteX15" fmla="*/ 1542613 w 3888001"/>
              <a:gd name="connsiteY15" fmla="*/ 824292 h 3874619"/>
              <a:gd name="connsiteX16" fmla="*/ 2010283 w 3888001"/>
              <a:gd name="connsiteY16" fmla="*/ 634 h 3874619"/>
              <a:gd name="connsiteX0" fmla="*/ 2010283 w 3888001"/>
              <a:gd name="connsiteY0" fmla="*/ 634 h 3874619"/>
              <a:gd name="connsiteX1" fmla="*/ 2463993 w 3888001"/>
              <a:gd name="connsiteY1" fmla="*/ 684689 h 3874619"/>
              <a:gd name="connsiteX2" fmla="*/ 3308593 w 3888001"/>
              <a:gd name="connsiteY2" fmla="*/ 503205 h 3874619"/>
              <a:gd name="connsiteX3" fmla="*/ 3127108 w 3888001"/>
              <a:gd name="connsiteY3" fmla="*/ 1431566 h 3874619"/>
              <a:gd name="connsiteX4" fmla="*/ 3887945 w 3888001"/>
              <a:gd name="connsiteY4" fmla="*/ 1885276 h 3874619"/>
              <a:gd name="connsiteX5" fmla="*/ 3168989 w 3888001"/>
              <a:gd name="connsiteY5" fmla="*/ 2352946 h 3874619"/>
              <a:gd name="connsiteX6" fmla="*/ 3392354 w 3888001"/>
              <a:gd name="connsiteY6" fmla="*/ 3302247 h 3874619"/>
              <a:gd name="connsiteX7" fmla="*/ 2422113 w 3888001"/>
              <a:gd name="connsiteY7" fmla="*/ 2932298 h 3874619"/>
              <a:gd name="connsiteX8" fmla="*/ 1989343 w 3888001"/>
              <a:gd name="connsiteY8" fmla="*/ 3874619 h 3874619"/>
              <a:gd name="connsiteX9" fmla="*/ 1563554 w 3888001"/>
              <a:gd name="connsiteY9" fmla="*/ 2932298 h 3874619"/>
              <a:gd name="connsiteX10" fmla="*/ 572372 w 3888001"/>
              <a:gd name="connsiteY10" fmla="*/ 3295266 h 3874619"/>
              <a:gd name="connsiteX11" fmla="*/ 935340 w 3888001"/>
              <a:gd name="connsiteY11" fmla="*/ 2318045 h 3874619"/>
              <a:gd name="connsiteX12" fmla="*/ 0 w 3888001"/>
              <a:gd name="connsiteY12" fmla="*/ 1836414 h 3874619"/>
              <a:gd name="connsiteX13" fmla="*/ 935340 w 3888001"/>
              <a:gd name="connsiteY13" fmla="*/ 1452506 h 3874619"/>
              <a:gd name="connsiteX14" fmla="*/ 586332 w 3888001"/>
              <a:gd name="connsiteY14" fmla="*/ 475285 h 3874619"/>
              <a:gd name="connsiteX15" fmla="*/ 1542613 w 3888001"/>
              <a:gd name="connsiteY15" fmla="*/ 824292 h 3874619"/>
              <a:gd name="connsiteX16" fmla="*/ 2010283 w 3888001"/>
              <a:gd name="connsiteY16" fmla="*/ 634 h 3874619"/>
              <a:gd name="connsiteX0" fmla="*/ 2010283 w 3888002"/>
              <a:gd name="connsiteY0" fmla="*/ 634 h 3874619"/>
              <a:gd name="connsiteX1" fmla="*/ 2463993 w 3888002"/>
              <a:gd name="connsiteY1" fmla="*/ 684689 h 3874619"/>
              <a:gd name="connsiteX2" fmla="*/ 3308593 w 3888002"/>
              <a:gd name="connsiteY2" fmla="*/ 503205 h 3874619"/>
              <a:gd name="connsiteX3" fmla="*/ 3127108 w 3888002"/>
              <a:gd name="connsiteY3" fmla="*/ 1431566 h 3874619"/>
              <a:gd name="connsiteX4" fmla="*/ 3887945 w 3888002"/>
              <a:gd name="connsiteY4" fmla="*/ 1885276 h 3874619"/>
              <a:gd name="connsiteX5" fmla="*/ 3168989 w 3888002"/>
              <a:gd name="connsiteY5" fmla="*/ 2352946 h 3874619"/>
              <a:gd name="connsiteX6" fmla="*/ 3343493 w 3888002"/>
              <a:gd name="connsiteY6" fmla="*/ 3281307 h 3874619"/>
              <a:gd name="connsiteX7" fmla="*/ 2422113 w 3888002"/>
              <a:gd name="connsiteY7" fmla="*/ 2932298 h 3874619"/>
              <a:gd name="connsiteX8" fmla="*/ 1989343 w 3888002"/>
              <a:gd name="connsiteY8" fmla="*/ 3874619 h 3874619"/>
              <a:gd name="connsiteX9" fmla="*/ 1563554 w 3888002"/>
              <a:gd name="connsiteY9" fmla="*/ 2932298 h 3874619"/>
              <a:gd name="connsiteX10" fmla="*/ 572372 w 3888002"/>
              <a:gd name="connsiteY10" fmla="*/ 3295266 h 3874619"/>
              <a:gd name="connsiteX11" fmla="*/ 935340 w 3888002"/>
              <a:gd name="connsiteY11" fmla="*/ 2318045 h 3874619"/>
              <a:gd name="connsiteX12" fmla="*/ 0 w 3888002"/>
              <a:gd name="connsiteY12" fmla="*/ 1836414 h 3874619"/>
              <a:gd name="connsiteX13" fmla="*/ 935340 w 3888002"/>
              <a:gd name="connsiteY13" fmla="*/ 1452506 h 3874619"/>
              <a:gd name="connsiteX14" fmla="*/ 586332 w 3888002"/>
              <a:gd name="connsiteY14" fmla="*/ 475285 h 3874619"/>
              <a:gd name="connsiteX15" fmla="*/ 1542613 w 3888002"/>
              <a:gd name="connsiteY15" fmla="*/ 824292 h 3874619"/>
              <a:gd name="connsiteX16" fmla="*/ 2010283 w 3888002"/>
              <a:gd name="connsiteY16" fmla="*/ 634 h 3874619"/>
              <a:gd name="connsiteX0" fmla="*/ 2010283 w 3888002"/>
              <a:gd name="connsiteY0" fmla="*/ 634 h 3874619"/>
              <a:gd name="connsiteX1" fmla="*/ 2463993 w 3888002"/>
              <a:gd name="connsiteY1" fmla="*/ 684689 h 3874619"/>
              <a:gd name="connsiteX2" fmla="*/ 3308593 w 3888002"/>
              <a:gd name="connsiteY2" fmla="*/ 503205 h 3874619"/>
              <a:gd name="connsiteX3" fmla="*/ 3127108 w 3888002"/>
              <a:gd name="connsiteY3" fmla="*/ 1431566 h 3874619"/>
              <a:gd name="connsiteX4" fmla="*/ 3887945 w 3888002"/>
              <a:gd name="connsiteY4" fmla="*/ 1885276 h 3874619"/>
              <a:gd name="connsiteX5" fmla="*/ 3168989 w 3888002"/>
              <a:gd name="connsiteY5" fmla="*/ 2352946 h 3874619"/>
              <a:gd name="connsiteX6" fmla="*/ 3343493 w 3888002"/>
              <a:gd name="connsiteY6" fmla="*/ 3281307 h 3874619"/>
              <a:gd name="connsiteX7" fmla="*/ 2422113 w 3888002"/>
              <a:gd name="connsiteY7" fmla="*/ 2932298 h 3874619"/>
              <a:gd name="connsiteX8" fmla="*/ 1989343 w 3888002"/>
              <a:gd name="connsiteY8" fmla="*/ 3874619 h 3874619"/>
              <a:gd name="connsiteX9" fmla="*/ 1563554 w 3888002"/>
              <a:gd name="connsiteY9" fmla="*/ 2932298 h 3874619"/>
              <a:gd name="connsiteX10" fmla="*/ 572372 w 3888002"/>
              <a:gd name="connsiteY10" fmla="*/ 3295266 h 3874619"/>
              <a:gd name="connsiteX11" fmla="*/ 935340 w 3888002"/>
              <a:gd name="connsiteY11" fmla="*/ 2318045 h 3874619"/>
              <a:gd name="connsiteX12" fmla="*/ 0 w 3888002"/>
              <a:gd name="connsiteY12" fmla="*/ 1836414 h 3874619"/>
              <a:gd name="connsiteX13" fmla="*/ 935340 w 3888002"/>
              <a:gd name="connsiteY13" fmla="*/ 1452506 h 3874619"/>
              <a:gd name="connsiteX14" fmla="*/ 586332 w 3888002"/>
              <a:gd name="connsiteY14" fmla="*/ 475285 h 3874619"/>
              <a:gd name="connsiteX15" fmla="*/ 1542613 w 3888002"/>
              <a:gd name="connsiteY15" fmla="*/ 824292 h 3874619"/>
              <a:gd name="connsiteX16" fmla="*/ 2010283 w 3888002"/>
              <a:gd name="connsiteY16" fmla="*/ 634 h 3874619"/>
              <a:gd name="connsiteX0" fmla="*/ 2010283 w 3888002"/>
              <a:gd name="connsiteY0" fmla="*/ 634 h 3874619"/>
              <a:gd name="connsiteX1" fmla="*/ 2463993 w 3888002"/>
              <a:gd name="connsiteY1" fmla="*/ 684689 h 3874619"/>
              <a:gd name="connsiteX2" fmla="*/ 3308593 w 3888002"/>
              <a:gd name="connsiteY2" fmla="*/ 503205 h 3874619"/>
              <a:gd name="connsiteX3" fmla="*/ 3127108 w 3888002"/>
              <a:gd name="connsiteY3" fmla="*/ 1431566 h 3874619"/>
              <a:gd name="connsiteX4" fmla="*/ 3887945 w 3888002"/>
              <a:gd name="connsiteY4" fmla="*/ 1885276 h 3874619"/>
              <a:gd name="connsiteX5" fmla="*/ 3168989 w 3888002"/>
              <a:gd name="connsiteY5" fmla="*/ 2352946 h 3874619"/>
              <a:gd name="connsiteX6" fmla="*/ 3343493 w 3888002"/>
              <a:gd name="connsiteY6" fmla="*/ 3281307 h 3874619"/>
              <a:gd name="connsiteX7" fmla="*/ 2422113 w 3888002"/>
              <a:gd name="connsiteY7" fmla="*/ 2932298 h 3874619"/>
              <a:gd name="connsiteX8" fmla="*/ 1989343 w 3888002"/>
              <a:gd name="connsiteY8" fmla="*/ 3874619 h 3874619"/>
              <a:gd name="connsiteX9" fmla="*/ 1563554 w 3888002"/>
              <a:gd name="connsiteY9" fmla="*/ 2932298 h 3874619"/>
              <a:gd name="connsiteX10" fmla="*/ 572372 w 3888002"/>
              <a:gd name="connsiteY10" fmla="*/ 3295266 h 3874619"/>
              <a:gd name="connsiteX11" fmla="*/ 935340 w 3888002"/>
              <a:gd name="connsiteY11" fmla="*/ 2318045 h 3874619"/>
              <a:gd name="connsiteX12" fmla="*/ 0 w 3888002"/>
              <a:gd name="connsiteY12" fmla="*/ 1836414 h 3874619"/>
              <a:gd name="connsiteX13" fmla="*/ 935340 w 3888002"/>
              <a:gd name="connsiteY13" fmla="*/ 1452506 h 3874619"/>
              <a:gd name="connsiteX14" fmla="*/ 586332 w 3888002"/>
              <a:gd name="connsiteY14" fmla="*/ 475285 h 3874619"/>
              <a:gd name="connsiteX15" fmla="*/ 1542613 w 3888002"/>
              <a:gd name="connsiteY15" fmla="*/ 824292 h 3874619"/>
              <a:gd name="connsiteX16" fmla="*/ 2010283 w 3888002"/>
              <a:gd name="connsiteY16" fmla="*/ 634 h 3874619"/>
              <a:gd name="connsiteX0" fmla="*/ 2010283 w 3888002"/>
              <a:gd name="connsiteY0" fmla="*/ 634 h 3874959"/>
              <a:gd name="connsiteX1" fmla="*/ 2463993 w 3888002"/>
              <a:gd name="connsiteY1" fmla="*/ 684689 h 3874959"/>
              <a:gd name="connsiteX2" fmla="*/ 3308593 w 3888002"/>
              <a:gd name="connsiteY2" fmla="*/ 503205 h 3874959"/>
              <a:gd name="connsiteX3" fmla="*/ 3127108 w 3888002"/>
              <a:gd name="connsiteY3" fmla="*/ 1431566 h 3874959"/>
              <a:gd name="connsiteX4" fmla="*/ 3887945 w 3888002"/>
              <a:gd name="connsiteY4" fmla="*/ 1885276 h 3874959"/>
              <a:gd name="connsiteX5" fmla="*/ 3168989 w 3888002"/>
              <a:gd name="connsiteY5" fmla="*/ 2352946 h 3874959"/>
              <a:gd name="connsiteX6" fmla="*/ 3343493 w 3888002"/>
              <a:gd name="connsiteY6" fmla="*/ 3281307 h 3874959"/>
              <a:gd name="connsiteX7" fmla="*/ 2422113 w 3888002"/>
              <a:gd name="connsiteY7" fmla="*/ 3043980 h 3874959"/>
              <a:gd name="connsiteX8" fmla="*/ 1989343 w 3888002"/>
              <a:gd name="connsiteY8" fmla="*/ 3874619 h 3874959"/>
              <a:gd name="connsiteX9" fmla="*/ 1563554 w 3888002"/>
              <a:gd name="connsiteY9" fmla="*/ 2932298 h 3874959"/>
              <a:gd name="connsiteX10" fmla="*/ 572372 w 3888002"/>
              <a:gd name="connsiteY10" fmla="*/ 3295266 h 3874959"/>
              <a:gd name="connsiteX11" fmla="*/ 935340 w 3888002"/>
              <a:gd name="connsiteY11" fmla="*/ 2318045 h 3874959"/>
              <a:gd name="connsiteX12" fmla="*/ 0 w 3888002"/>
              <a:gd name="connsiteY12" fmla="*/ 1836414 h 3874959"/>
              <a:gd name="connsiteX13" fmla="*/ 935340 w 3888002"/>
              <a:gd name="connsiteY13" fmla="*/ 1452506 h 3874959"/>
              <a:gd name="connsiteX14" fmla="*/ 586332 w 3888002"/>
              <a:gd name="connsiteY14" fmla="*/ 475285 h 3874959"/>
              <a:gd name="connsiteX15" fmla="*/ 1542613 w 3888002"/>
              <a:gd name="connsiteY15" fmla="*/ 824292 h 3874959"/>
              <a:gd name="connsiteX16" fmla="*/ 2010283 w 3888002"/>
              <a:gd name="connsiteY16" fmla="*/ 634 h 3874959"/>
              <a:gd name="connsiteX0" fmla="*/ 2010283 w 3888002"/>
              <a:gd name="connsiteY0" fmla="*/ 634 h 3875502"/>
              <a:gd name="connsiteX1" fmla="*/ 2463993 w 3888002"/>
              <a:gd name="connsiteY1" fmla="*/ 684689 h 3875502"/>
              <a:gd name="connsiteX2" fmla="*/ 3308593 w 3888002"/>
              <a:gd name="connsiteY2" fmla="*/ 503205 h 3875502"/>
              <a:gd name="connsiteX3" fmla="*/ 3127108 w 3888002"/>
              <a:gd name="connsiteY3" fmla="*/ 1431566 h 3875502"/>
              <a:gd name="connsiteX4" fmla="*/ 3887945 w 3888002"/>
              <a:gd name="connsiteY4" fmla="*/ 1885276 h 3875502"/>
              <a:gd name="connsiteX5" fmla="*/ 3168989 w 3888002"/>
              <a:gd name="connsiteY5" fmla="*/ 2352946 h 3875502"/>
              <a:gd name="connsiteX6" fmla="*/ 3343493 w 3888002"/>
              <a:gd name="connsiteY6" fmla="*/ 3281307 h 3875502"/>
              <a:gd name="connsiteX7" fmla="*/ 2463994 w 3888002"/>
              <a:gd name="connsiteY7" fmla="*/ 3106802 h 3875502"/>
              <a:gd name="connsiteX8" fmla="*/ 1989343 w 3888002"/>
              <a:gd name="connsiteY8" fmla="*/ 3874619 h 3875502"/>
              <a:gd name="connsiteX9" fmla="*/ 1563554 w 3888002"/>
              <a:gd name="connsiteY9" fmla="*/ 2932298 h 3875502"/>
              <a:gd name="connsiteX10" fmla="*/ 572372 w 3888002"/>
              <a:gd name="connsiteY10" fmla="*/ 3295266 h 3875502"/>
              <a:gd name="connsiteX11" fmla="*/ 935340 w 3888002"/>
              <a:gd name="connsiteY11" fmla="*/ 2318045 h 3875502"/>
              <a:gd name="connsiteX12" fmla="*/ 0 w 3888002"/>
              <a:gd name="connsiteY12" fmla="*/ 1836414 h 3875502"/>
              <a:gd name="connsiteX13" fmla="*/ 935340 w 3888002"/>
              <a:gd name="connsiteY13" fmla="*/ 1452506 h 3875502"/>
              <a:gd name="connsiteX14" fmla="*/ 586332 w 3888002"/>
              <a:gd name="connsiteY14" fmla="*/ 475285 h 3875502"/>
              <a:gd name="connsiteX15" fmla="*/ 1542613 w 3888002"/>
              <a:gd name="connsiteY15" fmla="*/ 824292 h 3875502"/>
              <a:gd name="connsiteX16" fmla="*/ 2010283 w 3888002"/>
              <a:gd name="connsiteY16" fmla="*/ 634 h 3875502"/>
              <a:gd name="connsiteX0" fmla="*/ 2010283 w 3888002"/>
              <a:gd name="connsiteY0" fmla="*/ 634 h 3875427"/>
              <a:gd name="connsiteX1" fmla="*/ 2463993 w 3888002"/>
              <a:gd name="connsiteY1" fmla="*/ 684689 h 3875427"/>
              <a:gd name="connsiteX2" fmla="*/ 3308593 w 3888002"/>
              <a:gd name="connsiteY2" fmla="*/ 503205 h 3875427"/>
              <a:gd name="connsiteX3" fmla="*/ 3127108 w 3888002"/>
              <a:gd name="connsiteY3" fmla="*/ 1431566 h 3875427"/>
              <a:gd name="connsiteX4" fmla="*/ 3887945 w 3888002"/>
              <a:gd name="connsiteY4" fmla="*/ 1885276 h 3875427"/>
              <a:gd name="connsiteX5" fmla="*/ 3168989 w 3888002"/>
              <a:gd name="connsiteY5" fmla="*/ 2352946 h 3875427"/>
              <a:gd name="connsiteX6" fmla="*/ 3343493 w 3888002"/>
              <a:gd name="connsiteY6" fmla="*/ 3281307 h 3875427"/>
              <a:gd name="connsiteX7" fmla="*/ 2408153 w 3888002"/>
              <a:gd name="connsiteY7" fmla="*/ 3099822 h 3875427"/>
              <a:gd name="connsiteX8" fmla="*/ 1989343 w 3888002"/>
              <a:gd name="connsiteY8" fmla="*/ 3874619 h 3875427"/>
              <a:gd name="connsiteX9" fmla="*/ 1563554 w 3888002"/>
              <a:gd name="connsiteY9" fmla="*/ 2932298 h 3875427"/>
              <a:gd name="connsiteX10" fmla="*/ 572372 w 3888002"/>
              <a:gd name="connsiteY10" fmla="*/ 3295266 h 3875427"/>
              <a:gd name="connsiteX11" fmla="*/ 935340 w 3888002"/>
              <a:gd name="connsiteY11" fmla="*/ 2318045 h 3875427"/>
              <a:gd name="connsiteX12" fmla="*/ 0 w 3888002"/>
              <a:gd name="connsiteY12" fmla="*/ 1836414 h 3875427"/>
              <a:gd name="connsiteX13" fmla="*/ 935340 w 3888002"/>
              <a:gd name="connsiteY13" fmla="*/ 1452506 h 3875427"/>
              <a:gd name="connsiteX14" fmla="*/ 586332 w 3888002"/>
              <a:gd name="connsiteY14" fmla="*/ 475285 h 3875427"/>
              <a:gd name="connsiteX15" fmla="*/ 1542613 w 3888002"/>
              <a:gd name="connsiteY15" fmla="*/ 824292 h 3875427"/>
              <a:gd name="connsiteX16" fmla="*/ 2010283 w 3888002"/>
              <a:gd name="connsiteY16" fmla="*/ 634 h 3875427"/>
              <a:gd name="connsiteX0" fmla="*/ 2010283 w 3888002"/>
              <a:gd name="connsiteY0" fmla="*/ 634 h 3875427"/>
              <a:gd name="connsiteX1" fmla="*/ 2463993 w 3888002"/>
              <a:gd name="connsiteY1" fmla="*/ 684689 h 3875427"/>
              <a:gd name="connsiteX2" fmla="*/ 3308593 w 3888002"/>
              <a:gd name="connsiteY2" fmla="*/ 503205 h 3875427"/>
              <a:gd name="connsiteX3" fmla="*/ 3127108 w 3888002"/>
              <a:gd name="connsiteY3" fmla="*/ 1431566 h 3875427"/>
              <a:gd name="connsiteX4" fmla="*/ 3887945 w 3888002"/>
              <a:gd name="connsiteY4" fmla="*/ 1885276 h 3875427"/>
              <a:gd name="connsiteX5" fmla="*/ 3168989 w 3888002"/>
              <a:gd name="connsiteY5" fmla="*/ 2352946 h 3875427"/>
              <a:gd name="connsiteX6" fmla="*/ 3343493 w 3888002"/>
              <a:gd name="connsiteY6" fmla="*/ 3281307 h 3875427"/>
              <a:gd name="connsiteX7" fmla="*/ 2470974 w 3888002"/>
              <a:gd name="connsiteY7" fmla="*/ 3099822 h 3875427"/>
              <a:gd name="connsiteX8" fmla="*/ 1989343 w 3888002"/>
              <a:gd name="connsiteY8" fmla="*/ 3874619 h 3875427"/>
              <a:gd name="connsiteX9" fmla="*/ 1563554 w 3888002"/>
              <a:gd name="connsiteY9" fmla="*/ 2932298 h 3875427"/>
              <a:gd name="connsiteX10" fmla="*/ 572372 w 3888002"/>
              <a:gd name="connsiteY10" fmla="*/ 3295266 h 3875427"/>
              <a:gd name="connsiteX11" fmla="*/ 935340 w 3888002"/>
              <a:gd name="connsiteY11" fmla="*/ 2318045 h 3875427"/>
              <a:gd name="connsiteX12" fmla="*/ 0 w 3888002"/>
              <a:gd name="connsiteY12" fmla="*/ 1836414 h 3875427"/>
              <a:gd name="connsiteX13" fmla="*/ 935340 w 3888002"/>
              <a:gd name="connsiteY13" fmla="*/ 1452506 h 3875427"/>
              <a:gd name="connsiteX14" fmla="*/ 586332 w 3888002"/>
              <a:gd name="connsiteY14" fmla="*/ 475285 h 3875427"/>
              <a:gd name="connsiteX15" fmla="*/ 1542613 w 3888002"/>
              <a:gd name="connsiteY15" fmla="*/ 824292 h 3875427"/>
              <a:gd name="connsiteX16" fmla="*/ 2010283 w 3888002"/>
              <a:gd name="connsiteY16" fmla="*/ 634 h 3875427"/>
              <a:gd name="connsiteX0" fmla="*/ 2010283 w 3888002"/>
              <a:gd name="connsiteY0" fmla="*/ 634 h 3729007"/>
              <a:gd name="connsiteX1" fmla="*/ 2463993 w 3888002"/>
              <a:gd name="connsiteY1" fmla="*/ 684689 h 3729007"/>
              <a:gd name="connsiteX2" fmla="*/ 3308593 w 3888002"/>
              <a:gd name="connsiteY2" fmla="*/ 503205 h 3729007"/>
              <a:gd name="connsiteX3" fmla="*/ 3127108 w 3888002"/>
              <a:gd name="connsiteY3" fmla="*/ 1431566 h 3729007"/>
              <a:gd name="connsiteX4" fmla="*/ 3887945 w 3888002"/>
              <a:gd name="connsiteY4" fmla="*/ 1885276 h 3729007"/>
              <a:gd name="connsiteX5" fmla="*/ 3168989 w 3888002"/>
              <a:gd name="connsiteY5" fmla="*/ 2352946 h 3729007"/>
              <a:gd name="connsiteX6" fmla="*/ 3343493 w 3888002"/>
              <a:gd name="connsiteY6" fmla="*/ 3281307 h 3729007"/>
              <a:gd name="connsiteX7" fmla="*/ 2470974 w 3888002"/>
              <a:gd name="connsiteY7" fmla="*/ 3099822 h 3729007"/>
              <a:gd name="connsiteX8" fmla="*/ 1989343 w 3888002"/>
              <a:gd name="connsiteY8" fmla="*/ 3728035 h 3729007"/>
              <a:gd name="connsiteX9" fmla="*/ 1563554 w 3888002"/>
              <a:gd name="connsiteY9" fmla="*/ 2932298 h 3729007"/>
              <a:gd name="connsiteX10" fmla="*/ 572372 w 3888002"/>
              <a:gd name="connsiteY10" fmla="*/ 3295266 h 3729007"/>
              <a:gd name="connsiteX11" fmla="*/ 935340 w 3888002"/>
              <a:gd name="connsiteY11" fmla="*/ 2318045 h 3729007"/>
              <a:gd name="connsiteX12" fmla="*/ 0 w 3888002"/>
              <a:gd name="connsiteY12" fmla="*/ 1836414 h 3729007"/>
              <a:gd name="connsiteX13" fmla="*/ 935340 w 3888002"/>
              <a:gd name="connsiteY13" fmla="*/ 1452506 h 3729007"/>
              <a:gd name="connsiteX14" fmla="*/ 586332 w 3888002"/>
              <a:gd name="connsiteY14" fmla="*/ 475285 h 3729007"/>
              <a:gd name="connsiteX15" fmla="*/ 1542613 w 3888002"/>
              <a:gd name="connsiteY15" fmla="*/ 824292 h 3729007"/>
              <a:gd name="connsiteX16" fmla="*/ 2010283 w 3888002"/>
              <a:gd name="connsiteY16" fmla="*/ 634 h 3729007"/>
              <a:gd name="connsiteX0" fmla="*/ 2010283 w 3888002"/>
              <a:gd name="connsiteY0" fmla="*/ 634 h 3728230"/>
              <a:gd name="connsiteX1" fmla="*/ 2463993 w 3888002"/>
              <a:gd name="connsiteY1" fmla="*/ 684689 h 3728230"/>
              <a:gd name="connsiteX2" fmla="*/ 3308593 w 3888002"/>
              <a:gd name="connsiteY2" fmla="*/ 503205 h 3728230"/>
              <a:gd name="connsiteX3" fmla="*/ 3127108 w 3888002"/>
              <a:gd name="connsiteY3" fmla="*/ 1431566 h 3728230"/>
              <a:gd name="connsiteX4" fmla="*/ 3887945 w 3888002"/>
              <a:gd name="connsiteY4" fmla="*/ 1885276 h 3728230"/>
              <a:gd name="connsiteX5" fmla="*/ 3168989 w 3888002"/>
              <a:gd name="connsiteY5" fmla="*/ 2352946 h 3728230"/>
              <a:gd name="connsiteX6" fmla="*/ 3343493 w 3888002"/>
              <a:gd name="connsiteY6" fmla="*/ 3281307 h 3728230"/>
              <a:gd name="connsiteX7" fmla="*/ 2470974 w 3888002"/>
              <a:gd name="connsiteY7" fmla="*/ 3099822 h 3728230"/>
              <a:gd name="connsiteX8" fmla="*/ 1989343 w 3888002"/>
              <a:gd name="connsiteY8" fmla="*/ 3728035 h 3728230"/>
              <a:gd name="connsiteX9" fmla="*/ 1563554 w 3888002"/>
              <a:gd name="connsiteY9" fmla="*/ 2932298 h 3728230"/>
              <a:gd name="connsiteX10" fmla="*/ 572372 w 3888002"/>
              <a:gd name="connsiteY10" fmla="*/ 3295266 h 3728230"/>
              <a:gd name="connsiteX11" fmla="*/ 935340 w 3888002"/>
              <a:gd name="connsiteY11" fmla="*/ 2318045 h 3728230"/>
              <a:gd name="connsiteX12" fmla="*/ 0 w 3888002"/>
              <a:gd name="connsiteY12" fmla="*/ 1836414 h 3728230"/>
              <a:gd name="connsiteX13" fmla="*/ 935340 w 3888002"/>
              <a:gd name="connsiteY13" fmla="*/ 1452506 h 3728230"/>
              <a:gd name="connsiteX14" fmla="*/ 586332 w 3888002"/>
              <a:gd name="connsiteY14" fmla="*/ 475285 h 3728230"/>
              <a:gd name="connsiteX15" fmla="*/ 1542613 w 3888002"/>
              <a:gd name="connsiteY15" fmla="*/ 824292 h 3728230"/>
              <a:gd name="connsiteX16" fmla="*/ 2010283 w 3888002"/>
              <a:gd name="connsiteY16" fmla="*/ 634 h 3728230"/>
              <a:gd name="connsiteX0" fmla="*/ 2010283 w 3888002"/>
              <a:gd name="connsiteY0" fmla="*/ 634 h 3728099"/>
              <a:gd name="connsiteX1" fmla="*/ 2463993 w 3888002"/>
              <a:gd name="connsiteY1" fmla="*/ 684689 h 3728099"/>
              <a:gd name="connsiteX2" fmla="*/ 3308593 w 3888002"/>
              <a:gd name="connsiteY2" fmla="*/ 503205 h 3728099"/>
              <a:gd name="connsiteX3" fmla="*/ 3127108 w 3888002"/>
              <a:gd name="connsiteY3" fmla="*/ 1431566 h 3728099"/>
              <a:gd name="connsiteX4" fmla="*/ 3887945 w 3888002"/>
              <a:gd name="connsiteY4" fmla="*/ 1885276 h 3728099"/>
              <a:gd name="connsiteX5" fmla="*/ 3168989 w 3888002"/>
              <a:gd name="connsiteY5" fmla="*/ 2352946 h 3728099"/>
              <a:gd name="connsiteX6" fmla="*/ 3343493 w 3888002"/>
              <a:gd name="connsiteY6" fmla="*/ 3281307 h 3728099"/>
              <a:gd name="connsiteX7" fmla="*/ 2470974 w 3888002"/>
              <a:gd name="connsiteY7" fmla="*/ 3099822 h 3728099"/>
              <a:gd name="connsiteX8" fmla="*/ 1989343 w 3888002"/>
              <a:gd name="connsiteY8" fmla="*/ 3728035 h 3728099"/>
              <a:gd name="connsiteX9" fmla="*/ 1563554 w 3888002"/>
              <a:gd name="connsiteY9" fmla="*/ 2932298 h 3728099"/>
              <a:gd name="connsiteX10" fmla="*/ 572372 w 3888002"/>
              <a:gd name="connsiteY10" fmla="*/ 3295266 h 3728099"/>
              <a:gd name="connsiteX11" fmla="*/ 935340 w 3888002"/>
              <a:gd name="connsiteY11" fmla="*/ 2318045 h 3728099"/>
              <a:gd name="connsiteX12" fmla="*/ 0 w 3888002"/>
              <a:gd name="connsiteY12" fmla="*/ 1836414 h 3728099"/>
              <a:gd name="connsiteX13" fmla="*/ 935340 w 3888002"/>
              <a:gd name="connsiteY13" fmla="*/ 1452506 h 3728099"/>
              <a:gd name="connsiteX14" fmla="*/ 586332 w 3888002"/>
              <a:gd name="connsiteY14" fmla="*/ 475285 h 3728099"/>
              <a:gd name="connsiteX15" fmla="*/ 1542613 w 3888002"/>
              <a:gd name="connsiteY15" fmla="*/ 824292 h 3728099"/>
              <a:gd name="connsiteX16" fmla="*/ 2010283 w 3888002"/>
              <a:gd name="connsiteY16" fmla="*/ 634 h 3728099"/>
              <a:gd name="connsiteX0" fmla="*/ 2010283 w 3888002"/>
              <a:gd name="connsiteY0" fmla="*/ 634 h 3728426"/>
              <a:gd name="connsiteX1" fmla="*/ 2463993 w 3888002"/>
              <a:gd name="connsiteY1" fmla="*/ 684689 h 3728426"/>
              <a:gd name="connsiteX2" fmla="*/ 3308593 w 3888002"/>
              <a:gd name="connsiteY2" fmla="*/ 503205 h 3728426"/>
              <a:gd name="connsiteX3" fmla="*/ 3127108 w 3888002"/>
              <a:gd name="connsiteY3" fmla="*/ 1431566 h 3728426"/>
              <a:gd name="connsiteX4" fmla="*/ 3887945 w 3888002"/>
              <a:gd name="connsiteY4" fmla="*/ 1885276 h 3728426"/>
              <a:gd name="connsiteX5" fmla="*/ 3168989 w 3888002"/>
              <a:gd name="connsiteY5" fmla="*/ 2352946 h 3728426"/>
              <a:gd name="connsiteX6" fmla="*/ 3343493 w 3888002"/>
              <a:gd name="connsiteY6" fmla="*/ 3281307 h 3728426"/>
              <a:gd name="connsiteX7" fmla="*/ 2470974 w 3888002"/>
              <a:gd name="connsiteY7" fmla="*/ 3099822 h 3728426"/>
              <a:gd name="connsiteX8" fmla="*/ 1989343 w 3888002"/>
              <a:gd name="connsiteY8" fmla="*/ 3728035 h 3728426"/>
              <a:gd name="connsiteX9" fmla="*/ 1486772 w 3888002"/>
              <a:gd name="connsiteY9" fmla="*/ 2995119 h 3728426"/>
              <a:gd name="connsiteX10" fmla="*/ 572372 w 3888002"/>
              <a:gd name="connsiteY10" fmla="*/ 3295266 h 3728426"/>
              <a:gd name="connsiteX11" fmla="*/ 935340 w 3888002"/>
              <a:gd name="connsiteY11" fmla="*/ 2318045 h 3728426"/>
              <a:gd name="connsiteX12" fmla="*/ 0 w 3888002"/>
              <a:gd name="connsiteY12" fmla="*/ 1836414 h 3728426"/>
              <a:gd name="connsiteX13" fmla="*/ 935340 w 3888002"/>
              <a:gd name="connsiteY13" fmla="*/ 1452506 h 3728426"/>
              <a:gd name="connsiteX14" fmla="*/ 586332 w 3888002"/>
              <a:gd name="connsiteY14" fmla="*/ 475285 h 3728426"/>
              <a:gd name="connsiteX15" fmla="*/ 1542613 w 3888002"/>
              <a:gd name="connsiteY15" fmla="*/ 824292 h 3728426"/>
              <a:gd name="connsiteX16" fmla="*/ 2010283 w 3888002"/>
              <a:gd name="connsiteY16" fmla="*/ 634 h 3728426"/>
              <a:gd name="connsiteX0" fmla="*/ 2010283 w 3888002"/>
              <a:gd name="connsiteY0" fmla="*/ 634 h 3728149"/>
              <a:gd name="connsiteX1" fmla="*/ 2463993 w 3888002"/>
              <a:gd name="connsiteY1" fmla="*/ 684689 h 3728149"/>
              <a:gd name="connsiteX2" fmla="*/ 3308593 w 3888002"/>
              <a:gd name="connsiteY2" fmla="*/ 503205 h 3728149"/>
              <a:gd name="connsiteX3" fmla="*/ 3127108 w 3888002"/>
              <a:gd name="connsiteY3" fmla="*/ 1431566 h 3728149"/>
              <a:gd name="connsiteX4" fmla="*/ 3887945 w 3888002"/>
              <a:gd name="connsiteY4" fmla="*/ 1885276 h 3728149"/>
              <a:gd name="connsiteX5" fmla="*/ 3168989 w 3888002"/>
              <a:gd name="connsiteY5" fmla="*/ 2352946 h 3728149"/>
              <a:gd name="connsiteX6" fmla="*/ 3343493 w 3888002"/>
              <a:gd name="connsiteY6" fmla="*/ 3281307 h 3728149"/>
              <a:gd name="connsiteX7" fmla="*/ 2470974 w 3888002"/>
              <a:gd name="connsiteY7" fmla="*/ 3099822 h 3728149"/>
              <a:gd name="connsiteX8" fmla="*/ 1989343 w 3888002"/>
              <a:gd name="connsiteY8" fmla="*/ 3728035 h 3728149"/>
              <a:gd name="connsiteX9" fmla="*/ 1493752 w 3888002"/>
              <a:gd name="connsiteY9" fmla="*/ 3043980 h 3728149"/>
              <a:gd name="connsiteX10" fmla="*/ 572372 w 3888002"/>
              <a:gd name="connsiteY10" fmla="*/ 3295266 h 3728149"/>
              <a:gd name="connsiteX11" fmla="*/ 935340 w 3888002"/>
              <a:gd name="connsiteY11" fmla="*/ 2318045 h 3728149"/>
              <a:gd name="connsiteX12" fmla="*/ 0 w 3888002"/>
              <a:gd name="connsiteY12" fmla="*/ 1836414 h 3728149"/>
              <a:gd name="connsiteX13" fmla="*/ 935340 w 3888002"/>
              <a:gd name="connsiteY13" fmla="*/ 1452506 h 3728149"/>
              <a:gd name="connsiteX14" fmla="*/ 586332 w 3888002"/>
              <a:gd name="connsiteY14" fmla="*/ 475285 h 3728149"/>
              <a:gd name="connsiteX15" fmla="*/ 1542613 w 3888002"/>
              <a:gd name="connsiteY15" fmla="*/ 824292 h 3728149"/>
              <a:gd name="connsiteX16" fmla="*/ 2010283 w 3888002"/>
              <a:gd name="connsiteY16" fmla="*/ 634 h 3728149"/>
              <a:gd name="connsiteX0" fmla="*/ 2010283 w 3888002"/>
              <a:gd name="connsiteY0" fmla="*/ 634 h 3728149"/>
              <a:gd name="connsiteX1" fmla="*/ 2463993 w 3888002"/>
              <a:gd name="connsiteY1" fmla="*/ 684689 h 3728149"/>
              <a:gd name="connsiteX2" fmla="*/ 3308593 w 3888002"/>
              <a:gd name="connsiteY2" fmla="*/ 503205 h 3728149"/>
              <a:gd name="connsiteX3" fmla="*/ 3127108 w 3888002"/>
              <a:gd name="connsiteY3" fmla="*/ 1431566 h 3728149"/>
              <a:gd name="connsiteX4" fmla="*/ 3887945 w 3888002"/>
              <a:gd name="connsiteY4" fmla="*/ 1885276 h 3728149"/>
              <a:gd name="connsiteX5" fmla="*/ 3168989 w 3888002"/>
              <a:gd name="connsiteY5" fmla="*/ 2352946 h 3728149"/>
              <a:gd name="connsiteX6" fmla="*/ 3343493 w 3888002"/>
              <a:gd name="connsiteY6" fmla="*/ 3281307 h 3728149"/>
              <a:gd name="connsiteX7" fmla="*/ 2470974 w 3888002"/>
              <a:gd name="connsiteY7" fmla="*/ 3099822 h 3728149"/>
              <a:gd name="connsiteX8" fmla="*/ 1989343 w 3888002"/>
              <a:gd name="connsiteY8" fmla="*/ 3728035 h 3728149"/>
              <a:gd name="connsiteX9" fmla="*/ 1493752 w 3888002"/>
              <a:gd name="connsiteY9" fmla="*/ 3043980 h 3728149"/>
              <a:gd name="connsiteX10" fmla="*/ 614252 w 3888002"/>
              <a:gd name="connsiteY10" fmla="*/ 3260365 h 3728149"/>
              <a:gd name="connsiteX11" fmla="*/ 935340 w 3888002"/>
              <a:gd name="connsiteY11" fmla="*/ 2318045 h 3728149"/>
              <a:gd name="connsiteX12" fmla="*/ 0 w 3888002"/>
              <a:gd name="connsiteY12" fmla="*/ 1836414 h 3728149"/>
              <a:gd name="connsiteX13" fmla="*/ 935340 w 3888002"/>
              <a:gd name="connsiteY13" fmla="*/ 1452506 h 3728149"/>
              <a:gd name="connsiteX14" fmla="*/ 586332 w 3888002"/>
              <a:gd name="connsiteY14" fmla="*/ 475285 h 3728149"/>
              <a:gd name="connsiteX15" fmla="*/ 1542613 w 3888002"/>
              <a:gd name="connsiteY15" fmla="*/ 824292 h 3728149"/>
              <a:gd name="connsiteX16" fmla="*/ 2010283 w 3888002"/>
              <a:gd name="connsiteY16" fmla="*/ 634 h 3728149"/>
              <a:gd name="connsiteX0" fmla="*/ 2010283 w 3888002"/>
              <a:gd name="connsiteY0" fmla="*/ 634 h 3728149"/>
              <a:gd name="connsiteX1" fmla="*/ 2463993 w 3888002"/>
              <a:gd name="connsiteY1" fmla="*/ 684689 h 3728149"/>
              <a:gd name="connsiteX2" fmla="*/ 3308593 w 3888002"/>
              <a:gd name="connsiteY2" fmla="*/ 503205 h 3728149"/>
              <a:gd name="connsiteX3" fmla="*/ 3127108 w 3888002"/>
              <a:gd name="connsiteY3" fmla="*/ 1431566 h 3728149"/>
              <a:gd name="connsiteX4" fmla="*/ 3887945 w 3888002"/>
              <a:gd name="connsiteY4" fmla="*/ 1885276 h 3728149"/>
              <a:gd name="connsiteX5" fmla="*/ 3168989 w 3888002"/>
              <a:gd name="connsiteY5" fmla="*/ 2352946 h 3728149"/>
              <a:gd name="connsiteX6" fmla="*/ 3343493 w 3888002"/>
              <a:gd name="connsiteY6" fmla="*/ 3281307 h 3728149"/>
              <a:gd name="connsiteX7" fmla="*/ 2470974 w 3888002"/>
              <a:gd name="connsiteY7" fmla="*/ 3099822 h 3728149"/>
              <a:gd name="connsiteX8" fmla="*/ 1989343 w 3888002"/>
              <a:gd name="connsiteY8" fmla="*/ 3728035 h 3728149"/>
              <a:gd name="connsiteX9" fmla="*/ 1493752 w 3888002"/>
              <a:gd name="connsiteY9" fmla="*/ 3043980 h 3728149"/>
              <a:gd name="connsiteX10" fmla="*/ 614252 w 3888002"/>
              <a:gd name="connsiteY10" fmla="*/ 3260365 h 3728149"/>
              <a:gd name="connsiteX11" fmla="*/ 935340 w 3888002"/>
              <a:gd name="connsiteY11" fmla="*/ 2318045 h 3728149"/>
              <a:gd name="connsiteX12" fmla="*/ 0 w 3888002"/>
              <a:gd name="connsiteY12" fmla="*/ 1836414 h 3728149"/>
              <a:gd name="connsiteX13" fmla="*/ 935340 w 3888002"/>
              <a:gd name="connsiteY13" fmla="*/ 1452506 h 3728149"/>
              <a:gd name="connsiteX14" fmla="*/ 586332 w 3888002"/>
              <a:gd name="connsiteY14" fmla="*/ 475285 h 3728149"/>
              <a:gd name="connsiteX15" fmla="*/ 1542613 w 3888002"/>
              <a:gd name="connsiteY15" fmla="*/ 824292 h 3728149"/>
              <a:gd name="connsiteX16" fmla="*/ 2010283 w 3888002"/>
              <a:gd name="connsiteY16" fmla="*/ 634 h 3728149"/>
              <a:gd name="connsiteX0" fmla="*/ 2010283 w 3888002"/>
              <a:gd name="connsiteY0" fmla="*/ 634 h 3728149"/>
              <a:gd name="connsiteX1" fmla="*/ 2463993 w 3888002"/>
              <a:gd name="connsiteY1" fmla="*/ 684689 h 3728149"/>
              <a:gd name="connsiteX2" fmla="*/ 3308593 w 3888002"/>
              <a:gd name="connsiteY2" fmla="*/ 503205 h 3728149"/>
              <a:gd name="connsiteX3" fmla="*/ 3127108 w 3888002"/>
              <a:gd name="connsiteY3" fmla="*/ 1431566 h 3728149"/>
              <a:gd name="connsiteX4" fmla="*/ 3887945 w 3888002"/>
              <a:gd name="connsiteY4" fmla="*/ 1885276 h 3728149"/>
              <a:gd name="connsiteX5" fmla="*/ 3168989 w 3888002"/>
              <a:gd name="connsiteY5" fmla="*/ 2352946 h 3728149"/>
              <a:gd name="connsiteX6" fmla="*/ 3343493 w 3888002"/>
              <a:gd name="connsiteY6" fmla="*/ 3281307 h 3728149"/>
              <a:gd name="connsiteX7" fmla="*/ 2470974 w 3888002"/>
              <a:gd name="connsiteY7" fmla="*/ 3099822 h 3728149"/>
              <a:gd name="connsiteX8" fmla="*/ 1989343 w 3888002"/>
              <a:gd name="connsiteY8" fmla="*/ 3728035 h 3728149"/>
              <a:gd name="connsiteX9" fmla="*/ 1493752 w 3888002"/>
              <a:gd name="connsiteY9" fmla="*/ 3043980 h 3728149"/>
              <a:gd name="connsiteX10" fmla="*/ 614252 w 3888002"/>
              <a:gd name="connsiteY10" fmla="*/ 3260365 h 3728149"/>
              <a:gd name="connsiteX11" fmla="*/ 935340 w 3888002"/>
              <a:gd name="connsiteY11" fmla="*/ 2318045 h 3728149"/>
              <a:gd name="connsiteX12" fmla="*/ 0 w 3888002"/>
              <a:gd name="connsiteY12" fmla="*/ 1836414 h 3728149"/>
              <a:gd name="connsiteX13" fmla="*/ 935340 w 3888002"/>
              <a:gd name="connsiteY13" fmla="*/ 1452506 h 3728149"/>
              <a:gd name="connsiteX14" fmla="*/ 586332 w 3888002"/>
              <a:gd name="connsiteY14" fmla="*/ 475285 h 3728149"/>
              <a:gd name="connsiteX15" fmla="*/ 1542613 w 3888002"/>
              <a:gd name="connsiteY15" fmla="*/ 824292 h 3728149"/>
              <a:gd name="connsiteX16" fmla="*/ 2010283 w 3888002"/>
              <a:gd name="connsiteY16" fmla="*/ 634 h 3728149"/>
              <a:gd name="connsiteX0" fmla="*/ 2010283 w 3888002"/>
              <a:gd name="connsiteY0" fmla="*/ 634 h 3728149"/>
              <a:gd name="connsiteX1" fmla="*/ 2463993 w 3888002"/>
              <a:gd name="connsiteY1" fmla="*/ 684689 h 3728149"/>
              <a:gd name="connsiteX2" fmla="*/ 3308593 w 3888002"/>
              <a:gd name="connsiteY2" fmla="*/ 503205 h 3728149"/>
              <a:gd name="connsiteX3" fmla="*/ 3127108 w 3888002"/>
              <a:gd name="connsiteY3" fmla="*/ 1431566 h 3728149"/>
              <a:gd name="connsiteX4" fmla="*/ 3887945 w 3888002"/>
              <a:gd name="connsiteY4" fmla="*/ 1885276 h 3728149"/>
              <a:gd name="connsiteX5" fmla="*/ 3168989 w 3888002"/>
              <a:gd name="connsiteY5" fmla="*/ 2352946 h 3728149"/>
              <a:gd name="connsiteX6" fmla="*/ 3343493 w 3888002"/>
              <a:gd name="connsiteY6" fmla="*/ 3281307 h 3728149"/>
              <a:gd name="connsiteX7" fmla="*/ 2470974 w 3888002"/>
              <a:gd name="connsiteY7" fmla="*/ 3099822 h 3728149"/>
              <a:gd name="connsiteX8" fmla="*/ 1989343 w 3888002"/>
              <a:gd name="connsiteY8" fmla="*/ 3728035 h 3728149"/>
              <a:gd name="connsiteX9" fmla="*/ 1493752 w 3888002"/>
              <a:gd name="connsiteY9" fmla="*/ 3043980 h 3728149"/>
              <a:gd name="connsiteX10" fmla="*/ 635192 w 3888002"/>
              <a:gd name="connsiteY10" fmla="*/ 3239424 h 3728149"/>
              <a:gd name="connsiteX11" fmla="*/ 935340 w 3888002"/>
              <a:gd name="connsiteY11" fmla="*/ 2318045 h 3728149"/>
              <a:gd name="connsiteX12" fmla="*/ 0 w 3888002"/>
              <a:gd name="connsiteY12" fmla="*/ 1836414 h 3728149"/>
              <a:gd name="connsiteX13" fmla="*/ 935340 w 3888002"/>
              <a:gd name="connsiteY13" fmla="*/ 1452506 h 3728149"/>
              <a:gd name="connsiteX14" fmla="*/ 586332 w 3888002"/>
              <a:gd name="connsiteY14" fmla="*/ 475285 h 3728149"/>
              <a:gd name="connsiteX15" fmla="*/ 1542613 w 3888002"/>
              <a:gd name="connsiteY15" fmla="*/ 824292 h 3728149"/>
              <a:gd name="connsiteX16" fmla="*/ 2010283 w 3888002"/>
              <a:gd name="connsiteY16" fmla="*/ 634 h 3728149"/>
              <a:gd name="connsiteX0" fmla="*/ 2010283 w 3888002"/>
              <a:gd name="connsiteY0" fmla="*/ 634 h 3728149"/>
              <a:gd name="connsiteX1" fmla="*/ 2463993 w 3888002"/>
              <a:gd name="connsiteY1" fmla="*/ 684689 h 3728149"/>
              <a:gd name="connsiteX2" fmla="*/ 3308593 w 3888002"/>
              <a:gd name="connsiteY2" fmla="*/ 503205 h 3728149"/>
              <a:gd name="connsiteX3" fmla="*/ 3127108 w 3888002"/>
              <a:gd name="connsiteY3" fmla="*/ 1431566 h 3728149"/>
              <a:gd name="connsiteX4" fmla="*/ 3887945 w 3888002"/>
              <a:gd name="connsiteY4" fmla="*/ 1885276 h 3728149"/>
              <a:gd name="connsiteX5" fmla="*/ 3168989 w 3888002"/>
              <a:gd name="connsiteY5" fmla="*/ 2352946 h 3728149"/>
              <a:gd name="connsiteX6" fmla="*/ 3343493 w 3888002"/>
              <a:gd name="connsiteY6" fmla="*/ 3281307 h 3728149"/>
              <a:gd name="connsiteX7" fmla="*/ 2470974 w 3888002"/>
              <a:gd name="connsiteY7" fmla="*/ 3099822 h 3728149"/>
              <a:gd name="connsiteX8" fmla="*/ 1989343 w 3888002"/>
              <a:gd name="connsiteY8" fmla="*/ 3728035 h 3728149"/>
              <a:gd name="connsiteX9" fmla="*/ 1493752 w 3888002"/>
              <a:gd name="connsiteY9" fmla="*/ 3043980 h 3728149"/>
              <a:gd name="connsiteX10" fmla="*/ 635192 w 3888002"/>
              <a:gd name="connsiteY10" fmla="*/ 3239424 h 3728149"/>
              <a:gd name="connsiteX11" fmla="*/ 935340 w 3888002"/>
              <a:gd name="connsiteY11" fmla="*/ 2318045 h 3728149"/>
              <a:gd name="connsiteX12" fmla="*/ 0 w 3888002"/>
              <a:gd name="connsiteY12" fmla="*/ 1836414 h 3728149"/>
              <a:gd name="connsiteX13" fmla="*/ 935340 w 3888002"/>
              <a:gd name="connsiteY13" fmla="*/ 1452506 h 3728149"/>
              <a:gd name="connsiteX14" fmla="*/ 586332 w 3888002"/>
              <a:gd name="connsiteY14" fmla="*/ 475285 h 3728149"/>
              <a:gd name="connsiteX15" fmla="*/ 1542613 w 3888002"/>
              <a:gd name="connsiteY15" fmla="*/ 824292 h 3728149"/>
              <a:gd name="connsiteX16" fmla="*/ 2010283 w 3888002"/>
              <a:gd name="connsiteY16" fmla="*/ 634 h 3728149"/>
              <a:gd name="connsiteX0" fmla="*/ 2010677 w 3888396"/>
              <a:gd name="connsiteY0" fmla="*/ 634 h 3728149"/>
              <a:gd name="connsiteX1" fmla="*/ 2464387 w 3888396"/>
              <a:gd name="connsiteY1" fmla="*/ 684689 h 3728149"/>
              <a:gd name="connsiteX2" fmla="*/ 3308987 w 3888396"/>
              <a:gd name="connsiteY2" fmla="*/ 503205 h 3728149"/>
              <a:gd name="connsiteX3" fmla="*/ 3127502 w 3888396"/>
              <a:gd name="connsiteY3" fmla="*/ 1431566 h 3728149"/>
              <a:gd name="connsiteX4" fmla="*/ 3888339 w 3888396"/>
              <a:gd name="connsiteY4" fmla="*/ 1885276 h 3728149"/>
              <a:gd name="connsiteX5" fmla="*/ 3169383 w 3888396"/>
              <a:gd name="connsiteY5" fmla="*/ 2352946 h 3728149"/>
              <a:gd name="connsiteX6" fmla="*/ 3343887 w 3888396"/>
              <a:gd name="connsiteY6" fmla="*/ 3281307 h 3728149"/>
              <a:gd name="connsiteX7" fmla="*/ 2471368 w 3888396"/>
              <a:gd name="connsiteY7" fmla="*/ 3099822 h 3728149"/>
              <a:gd name="connsiteX8" fmla="*/ 1989737 w 3888396"/>
              <a:gd name="connsiteY8" fmla="*/ 3728035 h 3728149"/>
              <a:gd name="connsiteX9" fmla="*/ 1494146 w 3888396"/>
              <a:gd name="connsiteY9" fmla="*/ 3043980 h 3728149"/>
              <a:gd name="connsiteX10" fmla="*/ 635586 w 3888396"/>
              <a:gd name="connsiteY10" fmla="*/ 3239424 h 3728149"/>
              <a:gd name="connsiteX11" fmla="*/ 817071 w 3888396"/>
              <a:gd name="connsiteY11" fmla="*/ 2325025 h 3728149"/>
              <a:gd name="connsiteX12" fmla="*/ 394 w 3888396"/>
              <a:gd name="connsiteY12" fmla="*/ 1836414 h 3728149"/>
              <a:gd name="connsiteX13" fmla="*/ 935734 w 3888396"/>
              <a:gd name="connsiteY13" fmla="*/ 1452506 h 3728149"/>
              <a:gd name="connsiteX14" fmla="*/ 586726 w 3888396"/>
              <a:gd name="connsiteY14" fmla="*/ 475285 h 3728149"/>
              <a:gd name="connsiteX15" fmla="*/ 1543007 w 3888396"/>
              <a:gd name="connsiteY15" fmla="*/ 824292 h 3728149"/>
              <a:gd name="connsiteX16" fmla="*/ 2010677 w 3888396"/>
              <a:gd name="connsiteY16" fmla="*/ 634 h 3728149"/>
              <a:gd name="connsiteX0" fmla="*/ 2011107 w 3888826"/>
              <a:gd name="connsiteY0" fmla="*/ 634 h 3728149"/>
              <a:gd name="connsiteX1" fmla="*/ 2464817 w 3888826"/>
              <a:gd name="connsiteY1" fmla="*/ 684689 h 3728149"/>
              <a:gd name="connsiteX2" fmla="*/ 3309417 w 3888826"/>
              <a:gd name="connsiteY2" fmla="*/ 503205 h 3728149"/>
              <a:gd name="connsiteX3" fmla="*/ 3127932 w 3888826"/>
              <a:gd name="connsiteY3" fmla="*/ 1431566 h 3728149"/>
              <a:gd name="connsiteX4" fmla="*/ 3888769 w 3888826"/>
              <a:gd name="connsiteY4" fmla="*/ 1885276 h 3728149"/>
              <a:gd name="connsiteX5" fmla="*/ 3169813 w 3888826"/>
              <a:gd name="connsiteY5" fmla="*/ 2352946 h 3728149"/>
              <a:gd name="connsiteX6" fmla="*/ 3344317 w 3888826"/>
              <a:gd name="connsiteY6" fmla="*/ 3281307 h 3728149"/>
              <a:gd name="connsiteX7" fmla="*/ 2471798 w 3888826"/>
              <a:gd name="connsiteY7" fmla="*/ 3099822 h 3728149"/>
              <a:gd name="connsiteX8" fmla="*/ 1990167 w 3888826"/>
              <a:gd name="connsiteY8" fmla="*/ 3728035 h 3728149"/>
              <a:gd name="connsiteX9" fmla="*/ 1494576 w 3888826"/>
              <a:gd name="connsiteY9" fmla="*/ 3043980 h 3728149"/>
              <a:gd name="connsiteX10" fmla="*/ 636016 w 3888826"/>
              <a:gd name="connsiteY10" fmla="*/ 3239424 h 3728149"/>
              <a:gd name="connsiteX11" fmla="*/ 768640 w 3888826"/>
              <a:gd name="connsiteY11" fmla="*/ 2373886 h 3728149"/>
              <a:gd name="connsiteX12" fmla="*/ 824 w 3888826"/>
              <a:gd name="connsiteY12" fmla="*/ 1836414 h 3728149"/>
              <a:gd name="connsiteX13" fmla="*/ 936164 w 3888826"/>
              <a:gd name="connsiteY13" fmla="*/ 1452506 h 3728149"/>
              <a:gd name="connsiteX14" fmla="*/ 587156 w 3888826"/>
              <a:gd name="connsiteY14" fmla="*/ 475285 h 3728149"/>
              <a:gd name="connsiteX15" fmla="*/ 1543437 w 3888826"/>
              <a:gd name="connsiteY15" fmla="*/ 824292 h 3728149"/>
              <a:gd name="connsiteX16" fmla="*/ 2011107 w 3888826"/>
              <a:gd name="connsiteY16" fmla="*/ 634 h 3728149"/>
              <a:gd name="connsiteX0" fmla="*/ 2011123 w 3888842"/>
              <a:gd name="connsiteY0" fmla="*/ 634 h 3728149"/>
              <a:gd name="connsiteX1" fmla="*/ 2464833 w 3888842"/>
              <a:gd name="connsiteY1" fmla="*/ 684689 h 3728149"/>
              <a:gd name="connsiteX2" fmla="*/ 3309433 w 3888842"/>
              <a:gd name="connsiteY2" fmla="*/ 503205 h 3728149"/>
              <a:gd name="connsiteX3" fmla="*/ 3127948 w 3888842"/>
              <a:gd name="connsiteY3" fmla="*/ 1431566 h 3728149"/>
              <a:gd name="connsiteX4" fmla="*/ 3888785 w 3888842"/>
              <a:gd name="connsiteY4" fmla="*/ 1885276 h 3728149"/>
              <a:gd name="connsiteX5" fmla="*/ 3169829 w 3888842"/>
              <a:gd name="connsiteY5" fmla="*/ 2352946 h 3728149"/>
              <a:gd name="connsiteX6" fmla="*/ 3344333 w 3888842"/>
              <a:gd name="connsiteY6" fmla="*/ 3281307 h 3728149"/>
              <a:gd name="connsiteX7" fmla="*/ 2471814 w 3888842"/>
              <a:gd name="connsiteY7" fmla="*/ 3099822 h 3728149"/>
              <a:gd name="connsiteX8" fmla="*/ 1990183 w 3888842"/>
              <a:gd name="connsiteY8" fmla="*/ 3728035 h 3728149"/>
              <a:gd name="connsiteX9" fmla="*/ 1494592 w 3888842"/>
              <a:gd name="connsiteY9" fmla="*/ 3043980 h 3728149"/>
              <a:gd name="connsiteX10" fmla="*/ 719794 w 3888842"/>
              <a:gd name="connsiteY10" fmla="*/ 3225464 h 3728149"/>
              <a:gd name="connsiteX11" fmla="*/ 768656 w 3888842"/>
              <a:gd name="connsiteY11" fmla="*/ 2373886 h 3728149"/>
              <a:gd name="connsiteX12" fmla="*/ 840 w 3888842"/>
              <a:gd name="connsiteY12" fmla="*/ 1836414 h 3728149"/>
              <a:gd name="connsiteX13" fmla="*/ 936180 w 3888842"/>
              <a:gd name="connsiteY13" fmla="*/ 1452506 h 3728149"/>
              <a:gd name="connsiteX14" fmla="*/ 587172 w 3888842"/>
              <a:gd name="connsiteY14" fmla="*/ 475285 h 3728149"/>
              <a:gd name="connsiteX15" fmla="*/ 1543453 w 3888842"/>
              <a:gd name="connsiteY15" fmla="*/ 824292 h 3728149"/>
              <a:gd name="connsiteX16" fmla="*/ 2011123 w 3888842"/>
              <a:gd name="connsiteY16" fmla="*/ 634 h 3728149"/>
              <a:gd name="connsiteX0" fmla="*/ 2011123 w 3888842"/>
              <a:gd name="connsiteY0" fmla="*/ 634 h 3728149"/>
              <a:gd name="connsiteX1" fmla="*/ 2464833 w 3888842"/>
              <a:gd name="connsiteY1" fmla="*/ 684689 h 3728149"/>
              <a:gd name="connsiteX2" fmla="*/ 3309433 w 3888842"/>
              <a:gd name="connsiteY2" fmla="*/ 503205 h 3728149"/>
              <a:gd name="connsiteX3" fmla="*/ 3127948 w 3888842"/>
              <a:gd name="connsiteY3" fmla="*/ 1431566 h 3728149"/>
              <a:gd name="connsiteX4" fmla="*/ 3888785 w 3888842"/>
              <a:gd name="connsiteY4" fmla="*/ 1885276 h 3728149"/>
              <a:gd name="connsiteX5" fmla="*/ 3169829 w 3888842"/>
              <a:gd name="connsiteY5" fmla="*/ 2352946 h 3728149"/>
              <a:gd name="connsiteX6" fmla="*/ 3344333 w 3888842"/>
              <a:gd name="connsiteY6" fmla="*/ 3281307 h 3728149"/>
              <a:gd name="connsiteX7" fmla="*/ 2471814 w 3888842"/>
              <a:gd name="connsiteY7" fmla="*/ 3099822 h 3728149"/>
              <a:gd name="connsiteX8" fmla="*/ 1990183 w 3888842"/>
              <a:gd name="connsiteY8" fmla="*/ 3728035 h 3728149"/>
              <a:gd name="connsiteX9" fmla="*/ 1494592 w 3888842"/>
              <a:gd name="connsiteY9" fmla="*/ 3043980 h 3728149"/>
              <a:gd name="connsiteX10" fmla="*/ 712814 w 3888842"/>
              <a:gd name="connsiteY10" fmla="*/ 3197544 h 3728149"/>
              <a:gd name="connsiteX11" fmla="*/ 768656 w 3888842"/>
              <a:gd name="connsiteY11" fmla="*/ 2373886 h 3728149"/>
              <a:gd name="connsiteX12" fmla="*/ 840 w 3888842"/>
              <a:gd name="connsiteY12" fmla="*/ 1836414 h 3728149"/>
              <a:gd name="connsiteX13" fmla="*/ 936180 w 3888842"/>
              <a:gd name="connsiteY13" fmla="*/ 1452506 h 3728149"/>
              <a:gd name="connsiteX14" fmla="*/ 587172 w 3888842"/>
              <a:gd name="connsiteY14" fmla="*/ 475285 h 3728149"/>
              <a:gd name="connsiteX15" fmla="*/ 1543453 w 3888842"/>
              <a:gd name="connsiteY15" fmla="*/ 824292 h 3728149"/>
              <a:gd name="connsiteX16" fmla="*/ 2011123 w 3888842"/>
              <a:gd name="connsiteY16" fmla="*/ 634 h 3728149"/>
              <a:gd name="connsiteX0" fmla="*/ 2011123 w 3888842"/>
              <a:gd name="connsiteY0" fmla="*/ 634 h 3728042"/>
              <a:gd name="connsiteX1" fmla="*/ 2464833 w 3888842"/>
              <a:gd name="connsiteY1" fmla="*/ 684689 h 3728042"/>
              <a:gd name="connsiteX2" fmla="*/ 3309433 w 3888842"/>
              <a:gd name="connsiteY2" fmla="*/ 503205 h 3728042"/>
              <a:gd name="connsiteX3" fmla="*/ 3127948 w 3888842"/>
              <a:gd name="connsiteY3" fmla="*/ 1431566 h 3728042"/>
              <a:gd name="connsiteX4" fmla="*/ 3888785 w 3888842"/>
              <a:gd name="connsiteY4" fmla="*/ 1885276 h 3728042"/>
              <a:gd name="connsiteX5" fmla="*/ 3169829 w 3888842"/>
              <a:gd name="connsiteY5" fmla="*/ 2352946 h 3728042"/>
              <a:gd name="connsiteX6" fmla="*/ 3344333 w 3888842"/>
              <a:gd name="connsiteY6" fmla="*/ 3281307 h 3728042"/>
              <a:gd name="connsiteX7" fmla="*/ 2471814 w 3888842"/>
              <a:gd name="connsiteY7" fmla="*/ 3099822 h 3728042"/>
              <a:gd name="connsiteX8" fmla="*/ 1990183 w 3888842"/>
              <a:gd name="connsiteY8" fmla="*/ 3728035 h 3728042"/>
              <a:gd name="connsiteX9" fmla="*/ 1487612 w 3888842"/>
              <a:gd name="connsiteY9" fmla="*/ 3085861 h 3728042"/>
              <a:gd name="connsiteX10" fmla="*/ 712814 w 3888842"/>
              <a:gd name="connsiteY10" fmla="*/ 3197544 h 3728042"/>
              <a:gd name="connsiteX11" fmla="*/ 768656 w 3888842"/>
              <a:gd name="connsiteY11" fmla="*/ 2373886 h 3728042"/>
              <a:gd name="connsiteX12" fmla="*/ 840 w 3888842"/>
              <a:gd name="connsiteY12" fmla="*/ 1836414 h 3728042"/>
              <a:gd name="connsiteX13" fmla="*/ 936180 w 3888842"/>
              <a:gd name="connsiteY13" fmla="*/ 1452506 h 3728042"/>
              <a:gd name="connsiteX14" fmla="*/ 587172 w 3888842"/>
              <a:gd name="connsiteY14" fmla="*/ 475285 h 3728042"/>
              <a:gd name="connsiteX15" fmla="*/ 1543453 w 3888842"/>
              <a:gd name="connsiteY15" fmla="*/ 824292 h 3728042"/>
              <a:gd name="connsiteX16" fmla="*/ 2011123 w 3888842"/>
              <a:gd name="connsiteY16" fmla="*/ 634 h 3728042"/>
              <a:gd name="connsiteX0" fmla="*/ 1927454 w 3805173"/>
              <a:gd name="connsiteY0" fmla="*/ 634 h 3728042"/>
              <a:gd name="connsiteX1" fmla="*/ 2381164 w 3805173"/>
              <a:gd name="connsiteY1" fmla="*/ 684689 h 3728042"/>
              <a:gd name="connsiteX2" fmla="*/ 3225764 w 3805173"/>
              <a:gd name="connsiteY2" fmla="*/ 503205 h 3728042"/>
              <a:gd name="connsiteX3" fmla="*/ 3044279 w 3805173"/>
              <a:gd name="connsiteY3" fmla="*/ 1431566 h 3728042"/>
              <a:gd name="connsiteX4" fmla="*/ 3805116 w 3805173"/>
              <a:gd name="connsiteY4" fmla="*/ 1885276 h 3728042"/>
              <a:gd name="connsiteX5" fmla="*/ 3086160 w 3805173"/>
              <a:gd name="connsiteY5" fmla="*/ 2352946 h 3728042"/>
              <a:gd name="connsiteX6" fmla="*/ 3260664 w 3805173"/>
              <a:gd name="connsiteY6" fmla="*/ 3281307 h 3728042"/>
              <a:gd name="connsiteX7" fmla="*/ 2388145 w 3805173"/>
              <a:gd name="connsiteY7" fmla="*/ 3099822 h 3728042"/>
              <a:gd name="connsiteX8" fmla="*/ 1906514 w 3805173"/>
              <a:gd name="connsiteY8" fmla="*/ 3728035 h 3728042"/>
              <a:gd name="connsiteX9" fmla="*/ 1403943 w 3805173"/>
              <a:gd name="connsiteY9" fmla="*/ 3085861 h 3728042"/>
              <a:gd name="connsiteX10" fmla="*/ 629145 w 3805173"/>
              <a:gd name="connsiteY10" fmla="*/ 3197544 h 3728042"/>
              <a:gd name="connsiteX11" fmla="*/ 684987 w 3805173"/>
              <a:gd name="connsiteY11" fmla="*/ 2373886 h 3728042"/>
              <a:gd name="connsiteX12" fmla="*/ 933 w 3805173"/>
              <a:gd name="connsiteY12" fmla="*/ 1836414 h 3728042"/>
              <a:gd name="connsiteX13" fmla="*/ 852511 w 3805173"/>
              <a:gd name="connsiteY13" fmla="*/ 1452506 h 3728042"/>
              <a:gd name="connsiteX14" fmla="*/ 503503 w 3805173"/>
              <a:gd name="connsiteY14" fmla="*/ 475285 h 3728042"/>
              <a:gd name="connsiteX15" fmla="*/ 1459784 w 3805173"/>
              <a:gd name="connsiteY15" fmla="*/ 824292 h 3728042"/>
              <a:gd name="connsiteX16" fmla="*/ 1927454 w 3805173"/>
              <a:gd name="connsiteY16" fmla="*/ 634 h 3728042"/>
              <a:gd name="connsiteX0" fmla="*/ 1926659 w 3804378"/>
              <a:gd name="connsiteY0" fmla="*/ 634 h 3728042"/>
              <a:gd name="connsiteX1" fmla="*/ 2380369 w 3804378"/>
              <a:gd name="connsiteY1" fmla="*/ 684689 h 3728042"/>
              <a:gd name="connsiteX2" fmla="*/ 3224969 w 3804378"/>
              <a:gd name="connsiteY2" fmla="*/ 503205 h 3728042"/>
              <a:gd name="connsiteX3" fmla="*/ 3043484 w 3804378"/>
              <a:gd name="connsiteY3" fmla="*/ 1431566 h 3728042"/>
              <a:gd name="connsiteX4" fmla="*/ 3804321 w 3804378"/>
              <a:gd name="connsiteY4" fmla="*/ 1885276 h 3728042"/>
              <a:gd name="connsiteX5" fmla="*/ 3085365 w 3804378"/>
              <a:gd name="connsiteY5" fmla="*/ 2352946 h 3728042"/>
              <a:gd name="connsiteX6" fmla="*/ 3259869 w 3804378"/>
              <a:gd name="connsiteY6" fmla="*/ 3281307 h 3728042"/>
              <a:gd name="connsiteX7" fmla="*/ 2387350 w 3804378"/>
              <a:gd name="connsiteY7" fmla="*/ 3099822 h 3728042"/>
              <a:gd name="connsiteX8" fmla="*/ 1905719 w 3804378"/>
              <a:gd name="connsiteY8" fmla="*/ 3728035 h 3728042"/>
              <a:gd name="connsiteX9" fmla="*/ 1403148 w 3804378"/>
              <a:gd name="connsiteY9" fmla="*/ 3085861 h 3728042"/>
              <a:gd name="connsiteX10" fmla="*/ 628350 w 3804378"/>
              <a:gd name="connsiteY10" fmla="*/ 3197544 h 3728042"/>
              <a:gd name="connsiteX11" fmla="*/ 684192 w 3804378"/>
              <a:gd name="connsiteY11" fmla="*/ 2373886 h 3728042"/>
              <a:gd name="connsiteX12" fmla="*/ 138 w 3804378"/>
              <a:gd name="connsiteY12" fmla="*/ 1836414 h 3728042"/>
              <a:gd name="connsiteX13" fmla="*/ 747014 w 3804378"/>
              <a:gd name="connsiteY13" fmla="*/ 1410625 h 3728042"/>
              <a:gd name="connsiteX14" fmla="*/ 502708 w 3804378"/>
              <a:gd name="connsiteY14" fmla="*/ 475285 h 3728042"/>
              <a:gd name="connsiteX15" fmla="*/ 1458989 w 3804378"/>
              <a:gd name="connsiteY15" fmla="*/ 824292 h 3728042"/>
              <a:gd name="connsiteX16" fmla="*/ 1926659 w 3804378"/>
              <a:gd name="connsiteY16" fmla="*/ 634 h 3728042"/>
              <a:gd name="connsiteX0" fmla="*/ 1926659 w 3804378"/>
              <a:gd name="connsiteY0" fmla="*/ 634 h 3728042"/>
              <a:gd name="connsiteX1" fmla="*/ 2380369 w 3804378"/>
              <a:gd name="connsiteY1" fmla="*/ 684689 h 3728042"/>
              <a:gd name="connsiteX2" fmla="*/ 3224969 w 3804378"/>
              <a:gd name="connsiteY2" fmla="*/ 503205 h 3728042"/>
              <a:gd name="connsiteX3" fmla="*/ 3043484 w 3804378"/>
              <a:gd name="connsiteY3" fmla="*/ 1431566 h 3728042"/>
              <a:gd name="connsiteX4" fmla="*/ 3804321 w 3804378"/>
              <a:gd name="connsiteY4" fmla="*/ 1885276 h 3728042"/>
              <a:gd name="connsiteX5" fmla="*/ 3085365 w 3804378"/>
              <a:gd name="connsiteY5" fmla="*/ 2352946 h 3728042"/>
              <a:gd name="connsiteX6" fmla="*/ 3259869 w 3804378"/>
              <a:gd name="connsiteY6" fmla="*/ 3281307 h 3728042"/>
              <a:gd name="connsiteX7" fmla="*/ 2387350 w 3804378"/>
              <a:gd name="connsiteY7" fmla="*/ 3099822 h 3728042"/>
              <a:gd name="connsiteX8" fmla="*/ 1905719 w 3804378"/>
              <a:gd name="connsiteY8" fmla="*/ 3728035 h 3728042"/>
              <a:gd name="connsiteX9" fmla="*/ 1403148 w 3804378"/>
              <a:gd name="connsiteY9" fmla="*/ 3085861 h 3728042"/>
              <a:gd name="connsiteX10" fmla="*/ 628350 w 3804378"/>
              <a:gd name="connsiteY10" fmla="*/ 3197544 h 3728042"/>
              <a:gd name="connsiteX11" fmla="*/ 684192 w 3804378"/>
              <a:gd name="connsiteY11" fmla="*/ 2373886 h 3728042"/>
              <a:gd name="connsiteX12" fmla="*/ 138 w 3804378"/>
              <a:gd name="connsiteY12" fmla="*/ 1836414 h 3728042"/>
              <a:gd name="connsiteX13" fmla="*/ 747014 w 3804378"/>
              <a:gd name="connsiteY13" fmla="*/ 1410625 h 3728042"/>
              <a:gd name="connsiteX14" fmla="*/ 600430 w 3804378"/>
              <a:gd name="connsiteY14" fmla="*/ 559047 h 3728042"/>
              <a:gd name="connsiteX15" fmla="*/ 1458989 w 3804378"/>
              <a:gd name="connsiteY15" fmla="*/ 824292 h 3728042"/>
              <a:gd name="connsiteX16" fmla="*/ 1926659 w 3804378"/>
              <a:gd name="connsiteY16" fmla="*/ 634 h 3728042"/>
              <a:gd name="connsiteX0" fmla="*/ 1926659 w 3804378"/>
              <a:gd name="connsiteY0" fmla="*/ 7 h 3727415"/>
              <a:gd name="connsiteX1" fmla="*/ 2380369 w 3804378"/>
              <a:gd name="connsiteY1" fmla="*/ 684062 h 3727415"/>
              <a:gd name="connsiteX2" fmla="*/ 3224969 w 3804378"/>
              <a:gd name="connsiteY2" fmla="*/ 502578 h 3727415"/>
              <a:gd name="connsiteX3" fmla="*/ 3043484 w 3804378"/>
              <a:gd name="connsiteY3" fmla="*/ 1430939 h 3727415"/>
              <a:gd name="connsiteX4" fmla="*/ 3804321 w 3804378"/>
              <a:gd name="connsiteY4" fmla="*/ 1884649 h 3727415"/>
              <a:gd name="connsiteX5" fmla="*/ 3085365 w 3804378"/>
              <a:gd name="connsiteY5" fmla="*/ 2352319 h 3727415"/>
              <a:gd name="connsiteX6" fmla="*/ 3259869 w 3804378"/>
              <a:gd name="connsiteY6" fmla="*/ 3280680 h 3727415"/>
              <a:gd name="connsiteX7" fmla="*/ 2387350 w 3804378"/>
              <a:gd name="connsiteY7" fmla="*/ 3099195 h 3727415"/>
              <a:gd name="connsiteX8" fmla="*/ 1905719 w 3804378"/>
              <a:gd name="connsiteY8" fmla="*/ 3727408 h 3727415"/>
              <a:gd name="connsiteX9" fmla="*/ 1403148 w 3804378"/>
              <a:gd name="connsiteY9" fmla="*/ 3085234 h 3727415"/>
              <a:gd name="connsiteX10" fmla="*/ 628350 w 3804378"/>
              <a:gd name="connsiteY10" fmla="*/ 3196917 h 3727415"/>
              <a:gd name="connsiteX11" fmla="*/ 684192 w 3804378"/>
              <a:gd name="connsiteY11" fmla="*/ 2373259 h 3727415"/>
              <a:gd name="connsiteX12" fmla="*/ 138 w 3804378"/>
              <a:gd name="connsiteY12" fmla="*/ 1835787 h 3727415"/>
              <a:gd name="connsiteX13" fmla="*/ 747014 w 3804378"/>
              <a:gd name="connsiteY13" fmla="*/ 1409998 h 3727415"/>
              <a:gd name="connsiteX14" fmla="*/ 600430 w 3804378"/>
              <a:gd name="connsiteY14" fmla="*/ 558420 h 3727415"/>
              <a:gd name="connsiteX15" fmla="*/ 1438048 w 3804378"/>
              <a:gd name="connsiteY15" fmla="*/ 698022 h 3727415"/>
              <a:gd name="connsiteX16" fmla="*/ 1926659 w 3804378"/>
              <a:gd name="connsiteY16" fmla="*/ 7 h 3727415"/>
              <a:gd name="connsiteX0" fmla="*/ 1926659 w 3804378"/>
              <a:gd name="connsiteY0" fmla="*/ 365 h 3727773"/>
              <a:gd name="connsiteX1" fmla="*/ 2380369 w 3804378"/>
              <a:gd name="connsiteY1" fmla="*/ 600658 h 3727773"/>
              <a:gd name="connsiteX2" fmla="*/ 3224969 w 3804378"/>
              <a:gd name="connsiteY2" fmla="*/ 502936 h 3727773"/>
              <a:gd name="connsiteX3" fmla="*/ 3043484 w 3804378"/>
              <a:gd name="connsiteY3" fmla="*/ 1431297 h 3727773"/>
              <a:gd name="connsiteX4" fmla="*/ 3804321 w 3804378"/>
              <a:gd name="connsiteY4" fmla="*/ 1885007 h 3727773"/>
              <a:gd name="connsiteX5" fmla="*/ 3085365 w 3804378"/>
              <a:gd name="connsiteY5" fmla="*/ 2352677 h 3727773"/>
              <a:gd name="connsiteX6" fmla="*/ 3259869 w 3804378"/>
              <a:gd name="connsiteY6" fmla="*/ 3281038 h 3727773"/>
              <a:gd name="connsiteX7" fmla="*/ 2387350 w 3804378"/>
              <a:gd name="connsiteY7" fmla="*/ 3099553 h 3727773"/>
              <a:gd name="connsiteX8" fmla="*/ 1905719 w 3804378"/>
              <a:gd name="connsiteY8" fmla="*/ 3727766 h 3727773"/>
              <a:gd name="connsiteX9" fmla="*/ 1403148 w 3804378"/>
              <a:gd name="connsiteY9" fmla="*/ 3085592 h 3727773"/>
              <a:gd name="connsiteX10" fmla="*/ 628350 w 3804378"/>
              <a:gd name="connsiteY10" fmla="*/ 3197275 h 3727773"/>
              <a:gd name="connsiteX11" fmla="*/ 684192 w 3804378"/>
              <a:gd name="connsiteY11" fmla="*/ 2373617 h 3727773"/>
              <a:gd name="connsiteX12" fmla="*/ 138 w 3804378"/>
              <a:gd name="connsiteY12" fmla="*/ 1836145 h 3727773"/>
              <a:gd name="connsiteX13" fmla="*/ 747014 w 3804378"/>
              <a:gd name="connsiteY13" fmla="*/ 1410356 h 3727773"/>
              <a:gd name="connsiteX14" fmla="*/ 600430 w 3804378"/>
              <a:gd name="connsiteY14" fmla="*/ 558778 h 3727773"/>
              <a:gd name="connsiteX15" fmla="*/ 1438048 w 3804378"/>
              <a:gd name="connsiteY15" fmla="*/ 698380 h 3727773"/>
              <a:gd name="connsiteX16" fmla="*/ 1926659 w 3804378"/>
              <a:gd name="connsiteY16" fmla="*/ 365 h 3727773"/>
              <a:gd name="connsiteX0" fmla="*/ 1926659 w 3804378"/>
              <a:gd name="connsiteY0" fmla="*/ 554 h 3727962"/>
              <a:gd name="connsiteX1" fmla="*/ 2394329 w 3804378"/>
              <a:gd name="connsiteY1" fmla="*/ 579907 h 3727962"/>
              <a:gd name="connsiteX2" fmla="*/ 3224969 w 3804378"/>
              <a:gd name="connsiteY2" fmla="*/ 503125 h 3727962"/>
              <a:gd name="connsiteX3" fmla="*/ 3043484 w 3804378"/>
              <a:gd name="connsiteY3" fmla="*/ 1431486 h 3727962"/>
              <a:gd name="connsiteX4" fmla="*/ 3804321 w 3804378"/>
              <a:gd name="connsiteY4" fmla="*/ 1885196 h 3727962"/>
              <a:gd name="connsiteX5" fmla="*/ 3085365 w 3804378"/>
              <a:gd name="connsiteY5" fmla="*/ 2352866 h 3727962"/>
              <a:gd name="connsiteX6" fmla="*/ 3259869 w 3804378"/>
              <a:gd name="connsiteY6" fmla="*/ 3281227 h 3727962"/>
              <a:gd name="connsiteX7" fmla="*/ 2387350 w 3804378"/>
              <a:gd name="connsiteY7" fmla="*/ 3099742 h 3727962"/>
              <a:gd name="connsiteX8" fmla="*/ 1905719 w 3804378"/>
              <a:gd name="connsiteY8" fmla="*/ 3727955 h 3727962"/>
              <a:gd name="connsiteX9" fmla="*/ 1403148 w 3804378"/>
              <a:gd name="connsiteY9" fmla="*/ 3085781 h 3727962"/>
              <a:gd name="connsiteX10" fmla="*/ 628350 w 3804378"/>
              <a:gd name="connsiteY10" fmla="*/ 3197464 h 3727962"/>
              <a:gd name="connsiteX11" fmla="*/ 684192 w 3804378"/>
              <a:gd name="connsiteY11" fmla="*/ 2373806 h 3727962"/>
              <a:gd name="connsiteX12" fmla="*/ 138 w 3804378"/>
              <a:gd name="connsiteY12" fmla="*/ 1836334 h 3727962"/>
              <a:gd name="connsiteX13" fmla="*/ 747014 w 3804378"/>
              <a:gd name="connsiteY13" fmla="*/ 1410545 h 3727962"/>
              <a:gd name="connsiteX14" fmla="*/ 600430 w 3804378"/>
              <a:gd name="connsiteY14" fmla="*/ 558967 h 3727962"/>
              <a:gd name="connsiteX15" fmla="*/ 1438048 w 3804378"/>
              <a:gd name="connsiteY15" fmla="*/ 698569 h 3727962"/>
              <a:gd name="connsiteX16" fmla="*/ 1926659 w 3804378"/>
              <a:gd name="connsiteY16" fmla="*/ 554 h 3727962"/>
              <a:gd name="connsiteX0" fmla="*/ 1926659 w 3804378"/>
              <a:gd name="connsiteY0" fmla="*/ 2 h 3727410"/>
              <a:gd name="connsiteX1" fmla="*/ 2345468 w 3804378"/>
              <a:gd name="connsiteY1" fmla="*/ 704998 h 3727410"/>
              <a:gd name="connsiteX2" fmla="*/ 3224969 w 3804378"/>
              <a:gd name="connsiteY2" fmla="*/ 502573 h 3727410"/>
              <a:gd name="connsiteX3" fmla="*/ 3043484 w 3804378"/>
              <a:gd name="connsiteY3" fmla="*/ 1430934 h 3727410"/>
              <a:gd name="connsiteX4" fmla="*/ 3804321 w 3804378"/>
              <a:gd name="connsiteY4" fmla="*/ 1884644 h 3727410"/>
              <a:gd name="connsiteX5" fmla="*/ 3085365 w 3804378"/>
              <a:gd name="connsiteY5" fmla="*/ 2352314 h 3727410"/>
              <a:gd name="connsiteX6" fmla="*/ 3259869 w 3804378"/>
              <a:gd name="connsiteY6" fmla="*/ 3280675 h 3727410"/>
              <a:gd name="connsiteX7" fmla="*/ 2387350 w 3804378"/>
              <a:gd name="connsiteY7" fmla="*/ 3099190 h 3727410"/>
              <a:gd name="connsiteX8" fmla="*/ 1905719 w 3804378"/>
              <a:gd name="connsiteY8" fmla="*/ 3727403 h 3727410"/>
              <a:gd name="connsiteX9" fmla="*/ 1403148 w 3804378"/>
              <a:gd name="connsiteY9" fmla="*/ 3085229 h 3727410"/>
              <a:gd name="connsiteX10" fmla="*/ 628350 w 3804378"/>
              <a:gd name="connsiteY10" fmla="*/ 3196912 h 3727410"/>
              <a:gd name="connsiteX11" fmla="*/ 684192 w 3804378"/>
              <a:gd name="connsiteY11" fmla="*/ 2373254 h 3727410"/>
              <a:gd name="connsiteX12" fmla="*/ 138 w 3804378"/>
              <a:gd name="connsiteY12" fmla="*/ 1835782 h 3727410"/>
              <a:gd name="connsiteX13" fmla="*/ 747014 w 3804378"/>
              <a:gd name="connsiteY13" fmla="*/ 1409993 h 3727410"/>
              <a:gd name="connsiteX14" fmla="*/ 600430 w 3804378"/>
              <a:gd name="connsiteY14" fmla="*/ 558415 h 3727410"/>
              <a:gd name="connsiteX15" fmla="*/ 1438048 w 3804378"/>
              <a:gd name="connsiteY15" fmla="*/ 698017 h 3727410"/>
              <a:gd name="connsiteX16" fmla="*/ 1926659 w 3804378"/>
              <a:gd name="connsiteY16" fmla="*/ 2 h 3727410"/>
              <a:gd name="connsiteX0" fmla="*/ 1926659 w 3804378"/>
              <a:gd name="connsiteY0" fmla="*/ 2 h 3727410"/>
              <a:gd name="connsiteX1" fmla="*/ 2345468 w 3804378"/>
              <a:gd name="connsiteY1" fmla="*/ 704998 h 3727410"/>
              <a:gd name="connsiteX2" fmla="*/ 3224969 w 3804378"/>
              <a:gd name="connsiteY2" fmla="*/ 502573 h 3727410"/>
              <a:gd name="connsiteX3" fmla="*/ 3043484 w 3804378"/>
              <a:gd name="connsiteY3" fmla="*/ 1430934 h 3727410"/>
              <a:gd name="connsiteX4" fmla="*/ 3804321 w 3804378"/>
              <a:gd name="connsiteY4" fmla="*/ 1884644 h 3727410"/>
              <a:gd name="connsiteX5" fmla="*/ 3085365 w 3804378"/>
              <a:gd name="connsiteY5" fmla="*/ 2352314 h 3727410"/>
              <a:gd name="connsiteX6" fmla="*/ 3259869 w 3804378"/>
              <a:gd name="connsiteY6" fmla="*/ 3280675 h 3727410"/>
              <a:gd name="connsiteX7" fmla="*/ 2387350 w 3804378"/>
              <a:gd name="connsiteY7" fmla="*/ 3099190 h 3727410"/>
              <a:gd name="connsiteX8" fmla="*/ 1905719 w 3804378"/>
              <a:gd name="connsiteY8" fmla="*/ 3727403 h 3727410"/>
              <a:gd name="connsiteX9" fmla="*/ 1403148 w 3804378"/>
              <a:gd name="connsiteY9" fmla="*/ 3085229 h 3727410"/>
              <a:gd name="connsiteX10" fmla="*/ 628350 w 3804378"/>
              <a:gd name="connsiteY10" fmla="*/ 3196912 h 3727410"/>
              <a:gd name="connsiteX11" fmla="*/ 684192 w 3804378"/>
              <a:gd name="connsiteY11" fmla="*/ 2373254 h 3727410"/>
              <a:gd name="connsiteX12" fmla="*/ 138 w 3804378"/>
              <a:gd name="connsiteY12" fmla="*/ 1835782 h 3727410"/>
              <a:gd name="connsiteX13" fmla="*/ 747014 w 3804378"/>
              <a:gd name="connsiteY13" fmla="*/ 1409993 h 3727410"/>
              <a:gd name="connsiteX14" fmla="*/ 600430 w 3804378"/>
              <a:gd name="connsiteY14" fmla="*/ 558415 h 3727410"/>
              <a:gd name="connsiteX15" fmla="*/ 1438048 w 3804378"/>
              <a:gd name="connsiteY15" fmla="*/ 698017 h 3727410"/>
              <a:gd name="connsiteX16" fmla="*/ 1926659 w 3804378"/>
              <a:gd name="connsiteY16" fmla="*/ 2 h 3727410"/>
              <a:gd name="connsiteX0" fmla="*/ 1926659 w 3804378"/>
              <a:gd name="connsiteY0" fmla="*/ 25 h 3727433"/>
              <a:gd name="connsiteX1" fmla="*/ 2373388 w 3804378"/>
              <a:gd name="connsiteY1" fmla="*/ 670120 h 3727433"/>
              <a:gd name="connsiteX2" fmla="*/ 3224969 w 3804378"/>
              <a:gd name="connsiteY2" fmla="*/ 502596 h 3727433"/>
              <a:gd name="connsiteX3" fmla="*/ 3043484 w 3804378"/>
              <a:gd name="connsiteY3" fmla="*/ 1430957 h 3727433"/>
              <a:gd name="connsiteX4" fmla="*/ 3804321 w 3804378"/>
              <a:gd name="connsiteY4" fmla="*/ 1884667 h 3727433"/>
              <a:gd name="connsiteX5" fmla="*/ 3085365 w 3804378"/>
              <a:gd name="connsiteY5" fmla="*/ 2352337 h 3727433"/>
              <a:gd name="connsiteX6" fmla="*/ 3259869 w 3804378"/>
              <a:gd name="connsiteY6" fmla="*/ 3280698 h 3727433"/>
              <a:gd name="connsiteX7" fmla="*/ 2387350 w 3804378"/>
              <a:gd name="connsiteY7" fmla="*/ 3099213 h 3727433"/>
              <a:gd name="connsiteX8" fmla="*/ 1905719 w 3804378"/>
              <a:gd name="connsiteY8" fmla="*/ 3727426 h 3727433"/>
              <a:gd name="connsiteX9" fmla="*/ 1403148 w 3804378"/>
              <a:gd name="connsiteY9" fmla="*/ 3085252 h 3727433"/>
              <a:gd name="connsiteX10" fmla="*/ 628350 w 3804378"/>
              <a:gd name="connsiteY10" fmla="*/ 3196935 h 3727433"/>
              <a:gd name="connsiteX11" fmla="*/ 684192 w 3804378"/>
              <a:gd name="connsiteY11" fmla="*/ 2373277 h 3727433"/>
              <a:gd name="connsiteX12" fmla="*/ 138 w 3804378"/>
              <a:gd name="connsiteY12" fmla="*/ 1835805 h 3727433"/>
              <a:gd name="connsiteX13" fmla="*/ 747014 w 3804378"/>
              <a:gd name="connsiteY13" fmla="*/ 1410016 h 3727433"/>
              <a:gd name="connsiteX14" fmla="*/ 600430 w 3804378"/>
              <a:gd name="connsiteY14" fmla="*/ 558438 h 3727433"/>
              <a:gd name="connsiteX15" fmla="*/ 1438048 w 3804378"/>
              <a:gd name="connsiteY15" fmla="*/ 698040 h 3727433"/>
              <a:gd name="connsiteX16" fmla="*/ 1926659 w 3804378"/>
              <a:gd name="connsiteY16" fmla="*/ 25 h 3727433"/>
              <a:gd name="connsiteX0" fmla="*/ 1926659 w 3804322"/>
              <a:gd name="connsiteY0" fmla="*/ 25 h 3727433"/>
              <a:gd name="connsiteX1" fmla="*/ 2373388 w 3804322"/>
              <a:gd name="connsiteY1" fmla="*/ 670120 h 3727433"/>
              <a:gd name="connsiteX2" fmla="*/ 3224969 w 3804322"/>
              <a:gd name="connsiteY2" fmla="*/ 502596 h 3727433"/>
              <a:gd name="connsiteX3" fmla="*/ 3078385 w 3804322"/>
              <a:gd name="connsiteY3" fmla="*/ 1430957 h 3727433"/>
              <a:gd name="connsiteX4" fmla="*/ 3804321 w 3804322"/>
              <a:gd name="connsiteY4" fmla="*/ 1884667 h 3727433"/>
              <a:gd name="connsiteX5" fmla="*/ 3085365 w 3804322"/>
              <a:gd name="connsiteY5" fmla="*/ 2352337 h 3727433"/>
              <a:gd name="connsiteX6" fmla="*/ 3259869 w 3804322"/>
              <a:gd name="connsiteY6" fmla="*/ 3280698 h 3727433"/>
              <a:gd name="connsiteX7" fmla="*/ 2387350 w 3804322"/>
              <a:gd name="connsiteY7" fmla="*/ 3099213 h 3727433"/>
              <a:gd name="connsiteX8" fmla="*/ 1905719 w 3804322"/>
              <a:gd name="connsiteY8" fmla="*/ 3727426 h 3727433"/>
              <a:gd name="connsiteX9" fmla="*/ 1403148 w 3804322"/>
              <a:gd name="connsiteY9" fmla="*/ 3085252 h 3727433"/>
              <a:gd name="connsiteX10" fmla="*/ 628350 w 3804322"/>
              <a:gd name="connsiteY10" fmla="*/ 3196935 h 3727433"/>
              <a:gd name="connsiteX11" fmla="*/ 684192 w 3804322"/>
              <a:gd name="connsiteY11" fmla="*/ 2373277 h 3727433"/>
              <a:gd name="connsiteX12" fmla="*/ 138 w 3804322"/>
              <a:gd name="connsiteY12" fmla="*/ 1835805 h 3727433"/>
              <a:gd name="connsiteX13" fmla="*/ 747014 w 3804322"/>
              <a:gd name="connsiteY13" fmla="*/ 1410016 h 3727433"/>
              <a:gd name="connsiteX14" fmla="*/ 600430 w 3804322"/>
              <a:gd name="connsiteY14" fmla="*/ 558438 h 3727433"/>
              <a:gd name="connsiteX15" fmla="*/ 1438048 w 3804322"/>
              <a:gd name="connsiteY15" fmla="*/ 698040 h 3727433"/>
              <a:gd name="connsiteX16" fmla="*/ 1926659 w 3804322"/>
              <a:gd name="connsiteY16" fmla="*/ 25 h 3727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804322" h="3727433">
                <a:moveTo>
                  <a:pt x="1926659" y="25"/>
                </a:moveTo>
                <a:cubicBezTo>
                  <a:pt x="2082549" y="-4628"/>
                  <a:pt x="2205864" y="628239"/>
                  <a:pt x="2373388" y="670120"/>
                </a:cubicBezTo>
                <a:cubicBezTo>
                  <a:pt x="2540912" y="712001"/>
                  <a:pt x="3107470" y="375790"/>
                  <a:pt x="3224969" y="502596"/>
                </a:cubicBezTo>
                <a:cubicBezTo>
                  <a:pt x="3342468" y="629402"/>
                  <a:pt x="2981826" y="1200612"/>
                  <a:pt x="3078385" y="1430957"/>
                </a:cubicBezTo>
                <a:cubicBezTo>
                  <a:pt x="3174944" y="1661302"/>
                  <a:pt x="3803158" y="1731104"/>
                  <a:pt x="3804321" y="1884667"/>
                </a:cubicBezTo>
                <a:cubicBezTo>
                  <a:pt x="3805484" y="2038230"/>
                  <a:pt x="3176107" y="2119665"/>
                  <a:pt x="3085365" y="2352337"/>
                </a:cubicBezTo>
                <a:cubicBezTo>
                  <a:pt x="2994623" y="2585009"/>
                  <a:pt x="3376205" y="3156219"/>
                  <a:pt x="3259869" y="3280698"/>
                </a:cubicBezTo>
                <a:cubicBezTo>
                  <a:pt x="3143533" y="3405177"/>
                  <a:pt x="2613042" y="3024758"/>
                  <a:pt x="2387350" y="3099213"/>
                </a:cubicBezTo>
                <a:cubicBezTo>
                  <a:pt x="2161658" y="3173668"/>
                  <a:pt x="2069753" y="3729753"/>
                  <a:pt x="1905719" y="3727426"/>
                </a:cubicBezTo>
                <a:cubicBezTo>
                  <a:pt x="1741685" y="3725099"/>
                  <a:pt x="1616043" y="3173667"/>
                  <a:pt x="1403148" y="3085252"/>
                </a:cubicBezTo>
                <a:cubicBezTo>
                  <a:pt x="1190253" y="2996837"/>
                  <a:pt x="748176" y="3315598"/>
                  <a:pt x="628350" y="3196935"/>
                </a:cubicBezTo>
                <a:cubicBezTo>
                  <a:pt x="508524" y="3078273"/>
                  <a:pt x="788894" y="2600132"/>
                  <a:pt x="684192" y="2373277"/>
                </a:cubicBezTo>
                <a:cubicBezTo>
                  <a:pt x="579490" y="2146422"/>
                  <a:pt x="-10332" y="1996349"/>
                  <a:pt x="138" y="1835805"/>
                </a:cubicBezTo>
                <a:cubicBezTo>
                  <a:pt x="10608" y="1675262"/>
                  <a:pt x="646965" y="1622910"/>
                  <a:pt x="747014" y="1410016"/>
                </a:cubicBezTo>
                <a:cubicBezTo>
                  <a:pt x="847063" y="1197122"/>
                  <a:pt x="499218" y="663140"/>
                  <a:pt x="600430" y="558438"/>
                </a:cubicBezTo>
                <a:cubicBezTo>
                  <a:pt x="701642" y="453736"/>
                  <a:pt x="1217010" y="791109"/>
                  <a:pt x="1438048" y="698040"/>
                </a:cubicBezTo>
                <a:cubicBezTo>
                  <a:pt x="1659086" y="604971"/>
                  <a:pt x="1770769" y="4678"/>
                  <a:pt x="1926659" y="25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104C26D8-6788-4D45-B2AB-C230E9EAE495}"/>
              </a:ext>
            </a:extLst>
          </p:cNvPr>
          <p:cNvSpPr/>
          <p:nvPr/>
        </p:nvSpPr>
        <p:spPr>
          <a:xfrm>
            <a:off x="8388766" y="2588701"/>
            <a:ext cx="3120128" cy="3120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03543070-FB26-4634-9504-F198915C4749}"/>
                  </a:ext>
                </a:extLst>
              </p:cNvPr>
              <p:cNvSpPr txBox="1"/>
              <p:nvPr/>
            </p:nvSpPr>
            <p:spPr>
              <a:xfrm>
                <a:off x="1174597" y="3261874"/>
                <a:ext cx="4689104" cy="12727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4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ja-JP" altLang="en-US" sz="4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sSub>
                        <m:sSubPr>
                          <m:ctrlPr>
                            <a:rPr lang="en-US" altLang="ja-JP" sz="4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ja-JP" sz="4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ja-JP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f>
                        <m:fPr>
                          <m:ctrlPr>
                            <a:rPr lang="en-US" altLang="ja-JP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US" altLang="ja-JP" sz="4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b>
                            <m:sSubPr>
                              <m:ctrlPr>
                                <a:rPr lang="en-US" altLang="ja-JP" sz="4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4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ja-JP" sz="4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r>
                        <a:rPr lang="en-US" altLang="ja-JP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4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sSub>
                        <m:sSubPr>
                          <m:ctrlPr>
                            <a:rPr lang="en-US" altLang="ja-JP" sz="4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ja-JP" altLang="en-US" sz="4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ja-JP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kumimoji="1" lang="ja-JP" altLang="en-US" sz="40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03543070-FB26-4634-9504-F198915C47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597" y="3261874"/>
                <a:ext cx="4689104" cy="12727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DEF32C40-6E96-4534-B630-11CC4B388C1B}"/>
                  </a:ext>
                </a:extLst>
              </p:cNvPr>
              <p:cNvSpPr txBox="1"/>
              <p:nvPr/>
            </p:nvSpPr>
            <p:spPr>
              <a:xfrm>
                <a:off x="2684502" y="805046"/>
                <a:ext cx="2894190" cy="10517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kumimoji="1" lang="en-US" altLang="ja-JP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kumimoji="1" lang="en-US" altLang="ja-JP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ja-JP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f>
                        <m:fPr>
                          <m:ctrlPr>
                            <a:rPr lang="en-US" altLang="ja-JP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US" altLang="ja-JP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ja-JP" alt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kumimoji="1" lang="ja-JP" altLang="en-US" sz="36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DEF32C40-6E96-4534-B630-11CC4B388C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4502" y="805046"/>
                <a:ext cx="2894190" cy="10517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100DC0EE-C56A-4FA2-98E9-7532B1C7E773}"/>
                  </a:ext>
                </a:extLst>
              </p:cNvPr>
              <p:cNvSpPr/>
              <p:nvPr/>
            </p:nvSpPr>
            <p:spPr>
              <a:xfrm>
                <a:off x="5682175" y="4242270"/>
                <a:ext cx="180305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ja-JP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=1,2,3</m:t>
                      </m:r>
                      <m:r>
                        <a:rPr lang="ja-JP" altLang="en-US" sz="2000" i="1">
                          <a:latin typeface="Cambria Math" panose="02040503050406030204" pitchFamily="18" charset="0"/>
                        </a:rPr>
                        <m:t>・・</m:t>
                      </m:r>
                    </m:oMath>
                  </m:oMathPara>
                </a14:m>
                <a:endParaRPr lang="ja-JP" altLang="en-US" sz="20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100DC0EE-C56A-4FA2-98E9-7532B1C7E7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2175" y="4242270"/>
                <a:ext cx="1803058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正方形/長方形 14">
                <a:extLst>
                  <a:ext uri="{FF2B5EF4-FFF2-40B4-BE49-F238E27FC236}">
                    <a16:creationId xmlns:a16="http://schemas.microsoft.com/office/drawing/2014/main" id="{89874689-B24B-4978-9DEA-97C7FB6C3E8C}"/>
                  </a:ext>
                </a:extLst>
              </p:cNvPr>
              <p:cNvSpPr/>
              <p:nvPr/>
            </p:nvSpPr>
            <p:spPr>
              <a:xfrm>
                <a:off x="416393" y="4972191"/>
                <a:ext cx="581806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6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円周</a:t>
                </a:r>
                <a14:m>
                  <m:oMath xmlns:m="http://schemas.openxmlformats.org/officeDocument/2006/math">
                    <m:r>
                      <a:rPr lang="en-US" altLang="ja-JP" sz="3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ja-JP" altLang="en-US" sz="3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sSub>
                      <m:sSubPr>
                        <m:ctrlPr>
                          <a:rPr lang="en-US" altLang="ja-JP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ja-JP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ja-JP" sz="3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sz="36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＝波長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altLang="ja-JP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ja-JP" altLang="en-US" sz="36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の整数倍</a:t>
                </a:r>
                <a:endParaRPr lang="ja-JP" altLang="en-US" sz="3600" dirty="0"/>
              </a:p>
            </p:txBody>
          </p:sp>
        </mc:Choice>
        <mc:Fallback xmlns="">
          <p:sp>
            <p:nvSpPr>
              <p:cNvPr id="15" name="正方形/長方形 14">
                <a:extLst>
                  <a:ext uri="{FF2B5EF4-FFF2-40B4-BE49-F238E27FC236}">
                    <a16:creationId xmlns:a16="http://schemas.microsoft.com/office/drawing/2014/main" id="{89874689-B24B-4978-9DEA-97C7FB6C3E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393" y="4972191"/>
                <a:ext cx="5818068" cy="646331"/>
              </a:xfrm>
              <a:prstGeom prst="rect">
                <a:avLst/>
              </a:prstGeom>
              <a:blipFill>
                <a:blip r:embed="rId6"/>
                <a:stretch>
                  <a:fillRect l="-3141" t="-20755" r="-2199" b="-2924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正方形/長方形 15">
                <a:extLst>
                  <a:ext uri="{FF2B5EF4-FFF2-40B4-BE49-F238E27FC236}">
                    <a16:creationId xmlns:a16="http://schemas.microsoft.com/office/drawing/2014/main" id="{B30B1E8E-719A-4BCC-AFFD-6AB1075C06DC}"/>
                  </a:ext>
                </a:extLst>
              </p:cNvPr>
              <p:cNvSpPr/>
              <p:nvPr/>
            </p:nvSpPr>
            <p:spPr>
              <a:xfrm>
                <a:off x="10141998" y="2202048"/>
                <a:ext cx="63870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ja-JP" alt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16" name="正方形/長方形 15">
                <a:extLst>
                  <a:ext uri="{FF2B5EF4-FFF2-40B4-BE49-F238E27FC236}">
                    <a16:creationId xmlns:a16="http://schemas.microsoft.com/office/drawing/2014/main" id="{B30B1E8E-719A-4BCC-AFFD-6AB1075C06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1998" y="2202048"/>
                <a:ext cx="63870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F26C277B-B6D4-449A-AC94-A9B505264642}"/>
              </a:ext>
            </a:extLst>
          </p:cNvPr>
          <p:cNvCxnSpPr>
            <a:cxnSpLocks/>
          </p:cNvCxnSpPr>
          <p:nvPr/>
        </p:nvCxnSpPr>
        <p:spPr>
          <a:xfrm>
            <a:off x="9815179" y="2543285"/>
            <a:ext cx="948071" cy="27030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E0F8A0D6-37AC-4C07-82CE-6051F33B52C2}"/>
              </a:ext>
            </a:extLst>
          </p:cNvPr>
          <p:cNvCxnSpPr>
            <a:cxnSpLocks/>
            <a:stCxn id="10" idx="1"/>
          </p:cNvCxnSpPr>
          <p:nvPr/>
        </p:nvCxnSpPr>
        <p:spPr>
          <a:xfrm>
            <a:off x="8845698" y="3045633"/>
            <a:ext cx="1094040" cy="109241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正方形/長方形 24">
                <a:extLst>
                  <a:ext uri="{FF2B5EF4-FFF2-40B4-BE49-F238E27FC236}">
                    <a16:creationId xmlns:a16="http://schemas.microsoft.com/office/drawing/2014/main" id="{F43B95D7-EE24-402F-93E4-5D990A27A60F}"/>
                  </a:ext>
                </a:extLst>
              </p:cNvPr>
              <p:cNvSpPr/>
              <p:nvPr/>
            </p:nvSpPr>
            <p:spPr>
              <a:xfrm>
                <a:off x="9216644" y="3143059"/>
                <a:ext cx="58843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25" name="正方形/長方形 24">
                <a:extLst>
                  <a:ext uri="{FF2B5EF4-FFF2-40B4-BE49-F238E27FC236}">
                    <a16:creationId xmlns:a16="http://schemas.microsoft.com/office/drawing/2014/main" id="{F43B95D7-EE24-402F-93E4-5D990A27A6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6644" y="3143059"/>
                <a:ext cx="588431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556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4" grpId="0"/>
      <p:bldP spid="15" grpId="0"/>
      <p:bldP spid="16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§10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36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ボーアの水素原子モデル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5</a:t>
            </a:fld>
            <a:endParaRPr kumimoji="1" lang="ja-JP" altLang="en-US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0EB8D50-AC3C-4D3D-B993-42C8F1A6770D}"/>
              </a:ext>
            </a:extLst>
          </p:cNvPr>
          <p:cNvCxnSpPr/>
          <p:nvPr/>
        </p:nvCxnSpPr>
        <p:spPr>
          <a:xfrm>
            <a:off x="1867635" y="4906069"/>
            <a:ext cx="2983831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F5EAEC7-E697-4788-BD71-77E0D4BBD4D9}"/>
              </a:ext>
            </a:extLst>
          </p:cNvPr>
          <p:cNvSpPr/>
          <p:nvPr/>
        </p:nvSpPr>
        <p:spPr>
          <a:xfrm>
            <a:off x="257029" y="778913"/>
            <a:ext cx="47163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◎エネルギー準位の変化</a:t>
            </a:r>
            <a:endParaRPr lang="ja-JP" altLang="en-US" sz="3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0237F12-DA7A-4120-9C76-2ADEC59F1842}"/>
              </a:ext>
            </a:extLst>
          </p:cNvPr>
          <p:cNvCxnSpPr/>
          <p:nvPr/>
        </p:nvCxnSpPr>
        <p:spPr>
          <a:xfrm>
            <a:off x="1867636" y="2620923"/>
            <a:ext cx="2983831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楕円 8">
            <a:extLst>
              <a:ext uri="{FF2B5EF4-FFF2-40B4-BE49-F238E27FC236}">
                <a16:creationId xmlns:a16="http://schemas.microsoft.com/office/drawing/2014/main" id="{8F289224-2DAE-4813-AC4F-548D224CC5B6}"/>
              </a:ext>
            </a:extLst>
          </p:cNvPr>
          <p:cNvSpPr/>
          <p:nvPr/>
        </p:nvSpPr>
        <p:spPr>
          <a:xfrm>
            <a:off x="2950462" y="4661882"/>
            <a:ext cx="464416" cy="464416"/>
          </a:xfrm>
          <a:prstGeom prst="ellipse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089864-CECD-4517-9FD6-A474F734321B}"/>
              </a:ext>
            </a:extLst>
          </p:cNvPr>
          <p:cNvSpPr/>
          <p:nvPr/>
        </p:nvSpPr>
        <p:spPr>
          <a:xfrm>
            <a:off x="3681915" y="2079107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高い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D400EEA-D722-49BB-8D3D-80BB84EAEE3E}"/>
              </a:ext>
            </a:extLst>
          </p:cNvPr>
          <p:cNvSpPr/>
          <p:nvPr/>
        </p:nvSpPr>
        <p:spPr>
          <a:xfrm>
            <a:off x="3681915" y="4387863"/>
            <a:ext cx="233910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エネルギー準位</a:t>
            </a:r>
            <a:endParaRPr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低い</a:t>
            </a:r>
          </a:p>
        </p:txBody>
      </p:sp>
      <p:graphicFrame>
        <p:nvGraphicFramePr>
          <p:cNvPr id="12" name="オブジェクト 11">
            <a:extLst>
              <a:ext uri="{FF2B5EF4-FFF2-40B4-BE49-F238E27FC236}">
                <a16:creationId xmlns:a16="http://schemas.microsoft.com/office/drawing/2014/main" id="{49FBE3F6-9C3A-450F-B249-1C04D3CFC3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368923"/>
              </p:ext>
            </p:extLst>
          </p:nvPr>
        </p:nvGraphicFramePr>
        <p:xfrm>
          <a:off x="4992669" y="2079107"/>
          <a:ext cx="1591129" cy="1404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6" name="Drawing" r:id="rId3" imgW="596579" imgH="526568" progId="Canvas.Drawing.X">
                  <p:embed/>
                </p:oleObj>
              </mc:Choice>
              <mc:Fallback>
                <p:oleObj name="Drawing" r:id="rId3" imgW="596579" imgH="526568" progId="Canvas.Drawing.X">
                  <p:embed/>
                  <p:pic>
                    <p:nvPicPr>
                      <p:cNvPr id="19" name="オブジェクト 1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92669" y="2079107"/>
                        <a:ext cx="1591129" cy="1404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D859918-A037-418C-96D9-69918DA9999F}"/>
              </a:ext>
            </a:extLst>
          </p:cNvPr>
          <p:cNvSpPr/>
          <p:nvPr/>
        </p:nvSpPr>
        <p:spPr>
          <a:xfrm>
            <a:off x="2647178" y="1371221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吸収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24B85DA3-FEA3-46CD-BE3D-793E2DF15E8F}"/>
              </a:ext>
            </a:extLst>
          </p:cNvPr>
          <p:cNvCxnSpPr/>
          <p:nvPr/>
        </p:nvCxnSpPr>
        <p:spPr>
          <a:xfrm>
            <a:off x="7352871" y="4906069"/>
            <a:ext cx="2983831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F581CB5-05D9-4A25-A0CF-36775FC9CB88}"/>
              </a:ext>
            </a:extLst>
          </p:cNvPr>
          <p:cNvCxnSpPr/>
          <p:nvPr/>
        </p:nvCxnSpPr>
        <p:spPr>
          <a:xfrm>
            <a:off x="7352872" y="2620923"/>
            <a:ext cx="2983831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楕円 15">
            <a:extLst>
              <a:ext uri="{FF2B5EF4-FFF2-40B4-BE49-F238E27FC236}">
                <a16:creationId xmlns:a16="http://schemas.microsoft.com/office/drawing/2014/main" id="{D7C1A4A2-8F81-495D-8E53-07A4CCB0E8B4}"/>
              </a:ext>
            </a:extLst>
          </p:cNvPr>
          <p:cNvSpPr/>
          <p:nvPr/>
        </p:nvSpPr>
        <p:spPr>
          <a:xfrm>
            <a:off x="8505500" y="2388715"/>
            <a:ext cx="464416" cy="464416"/>
          </a:xfrm>
          <a:prstGeom prst="ellipse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95C0C0F-FAFA-4BFF-8A70-584DF7211883}"/>
              </a:ext>
            </a:extLst>
          </p:cNvPr>
          <p:cNvSpPr/>
          <p:nvPr/>
        </p:nvSpPr>
        <p:spPr>
          <a:xfrm>
            <a:off x="9167151" y="2079107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高い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85DB965-8248-4479-8EC5-900CAB8DF7D8}"/>
              </a:ext>
            </a:extLst>
          </p:cNvPr>
          <p:cNvSpPr/>
          <p:nvPr/>
        </p:nvSpPr>
        <p:spPr>
          <a:xfrm>
            <a:off x="9167151" y="4387863"/>
            <a:ext cx="233910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エネルギー準位</a:t>
            </a:r>
            <a:endParaRPr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低い</a:t>
            </a:r>
          </a:p>
        </p:txBody>
      </p:sp>
      <p:graphicFrame>
        <p:nvGraphicFramePr>
          <p:cNvPr id="19" name="オブジェクト 18">
            <a:extLst>
              <a:ext uri="{FF2B5EF4-FFF2-40B4-BE49-F238E27FC236}">
                <a16:creationId xmlns:a16="http://schemas.microsoft.com/office/drawing/2014/main" id="{B436EE0E-D692-43D0-8E55-57A316D09C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961294"/>
              </p:ext>
            </p:extLst>
          </p:nvPr>
        </p:nvGraphicFramePr>
        <p:xfrm>
          <a:off x="8737708" y="3215137"/>
          <a:ext cx="1591129" cy="1404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7" name="Drawing" r:id="rId3" imgW="596579" imgH="526568" progId="Canvas.Drawing.X">
                  <p:embed/>
                </p:oleObj>
              </mc:Choice>
              <mc:Fallback>
                <p:oleObj name="Drawing" r:id="rId3" imgW="596579" imgH="526568" progId="Canvas.Drawing.X">
                  <p:embed/>
                  <p:pic>
                    <p:nvPicPr>
                      <p:cNvPr id="31" name="オブジェクト 3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37708" y="3215137"/>
                        <a:ext cx="1591129" cy="1404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28D7681-FDDD-491F-B2CE-EEF63433A0C6}"/>
              </a:ext>
            </a:extLst>
          </p:cNvPr>
          <p:cNvSpPr/>
          <p:nvPr/>
        </p:nvSpPr>
        <p:spPr>
          <a:xfrm>
            <a:off x="8132414" y="1371221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放出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E70D17B-ED3C-4B94-ABAA-9051150AAAEA}"/>
              </a:ext>
            </a:extLst>
          </p:cNvPr>
          <p:cNvSpPr/>
          <p:nvPr/>
        </p:nvSpPr>
        <p:spPr>
          <a:xfrm>
            <a:off x="920560" y="5678977"/>
            <a:ext cx="87014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20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エネルギー準位差と等しいエネルギーをもつ電磁波のみを吸収できる。</a:t>
            </a:r>
            <a:endParaRPr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840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4.44444E-6 L -0.15182 0.234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91" y="1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59259E-6 L -0.00169 -0.33148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-1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3.33333E-6 0.33148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4.81481E-6 L 0.16393 -0.2039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90" y="-10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§10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36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ボーアの水素原子モデル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AB46AE8-4E8C-47B1-A57F-3DFBFEED7E04}"/>
              </a:ext>
            </a:extLst>
          </p:cNvPr>
          <p:cNvSpPr/>
          <p:nvPr/>
        </p:nvSpPr>
        <p:spPr>
          <a:xfrm>
            <a:off x="462495" y="938522"/>
            <a:ext cx="92127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〇原子の発光と線スペクトル（輝線スペクトル）</a:t>
            </a:r>
            <a:endParaRPr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DE7465B-FFA8-4E2B-8DFA-6169A8794022}"/>
              </a:ext>
            </a:extLst>
          </p:cNvPr>
          <p:cNvSpPr/>
          <p:nvPr/>
        </p:nvSpPr>
        <p:spPr>
          <a:xfrm>
            <a:off x="1584963" y="2791240"/>
            <a:ext cx="87129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ja-JP" sz="2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明朝" panose="02020609040205080304" pitchFamily="17" charset="-128"/>
              </a:rPr>
              <a:t>水素の</a:t>
            </a:r>
            <a:r>
              <a:rPr lang="ja-JP" altLang="ja-JP" sz="2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明朝" panose="02020609040205080304" pitchFamily="17" charset="-128"/>
              </a:rPr>
              <a:t>線（輝線）スペクトル</a:t>
            </a:r>
            <a:r>
              <a:rPr lang="ja-JP" altLang="en-US" sz="2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明朝" panose="02020609040205080304" pitchFamily="17" charset="-128"/>
              </a:rPr>
              <a:t>　</a:t>
            </a:r>
            <a:endParaRPr lang="ja-JP" altLang="ja-JP" sz="2000" b="1" i="1" dirty="0">
              <a:solidFill>
                <a:srgbClr val="FF000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Mincho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5E9C2E6-0A29-450D-9FA5-E58C0E55E9CB}"/>
              </a:ext>
            </a:extLst>
          </p:cNvPr>
          <p:cNvSpPr/>
          <p:nvPr/>
        </p:nvSpPr>
        <p:spPr>
          <a:xfrm>
            <a:off x="1661433" y="1778342"/>
            <a:ext cx="30059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2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明朝" panose="02020609040205080304" pitchFamily="17" charset="-128"/>
              </a:rPr>
              <a:t>電球の連続スペクトル</a:t>
            </a:r>
            <a:r>
              <a:rPr lang="ja-JP" altLang="en-US" sz="2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明朝" panose="02020609040205080304" pitchFamily="17" charset="-128"/>
              </a:rPr>
              <a:t>　</a:t>
            </a:r>
            <a:endParaRPr lang="ja-JP" altLang="en-US" sz="2000" dirty="0"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B536E8-E68E-4861-9601-A08AAAEFD34E}"/>
              </a:ext>
            </a:extLst>
          </p:cNvPr>
          <p:cNvSpPr/>
          <p:nvPr/>
        </p:nvSpPr>
        <p:spPr>
          <a:xfrm>
            <a:off x="1661433" y="2170783"/>
            <a:ext cx="9289032" cy="400111"/>
          </a:xfrm>
          <a:prstGeom prst="rect">
            <a:avLst/>
          </a:prstGeom>
          <a:gradFill>
            <a:gsLst>
              <a:gs pos="73000">
                <a:srgbClr val="FFC000"/>
              </a:gs>
              <a:gs pos="57000">
                <a:srgbClr val="FFFF00"/>
              </a:gs>
              <a:gs pos="17000">
                <a:srgbClr val="002060"/>
              </a:gs>
              <a:gs pos="0">
                <a:srgbClr val="7030A0"/>
              </a:gs>
              <a:gs pos="38000">
                <a:srgbClr val="84BA5D"/>
              </a:gs>
              <a:gs pos="34000">
                <a:srgbClr val="0070C0"/>
              </a:gs>
              <a:gs pos="100000">
                <a:srgbClr val="FF0000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ea typeface="HG丸ｺﾞｼｯｸM-PRO" panose="020F0600000000000000" pitchFamily="50" charset="-128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CFA84941-06E3-41A6-A1FB-3B361AC3E11D}"/>
              </a:ext>
            </a:extLst>
          </p:cNvPr>
          <p:cNvGrpSpPr/>
          <p:nvPr/>
        </p:nvGrpSpPr>
        <p:grpSpPr>
          <a:xfrm>
            <a:off x="1661433" y="3260345"/>
            <a:ext cx="9289032" cy="386782"/>
            <a:chOff x="1559496" y="3202762"/>
            <a:chExt cx="9289032" cy="862441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B1C49D4A-3B9C-4498-8683-BD037698C71E}"/>
                </a:ext>
              </a:extLst>
            </p:cNvPr>
            <p:cNvSpPr/>
            <p:nvPr/>
          </p:nvSpPr>
          <p:spPr>
            <a:xfrm>
              <a:off x="1559496" y="3212064"/>
              <a:ext cx="9289032" cy="85313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A8E2FBDE-9054-421F-A9DC-D98B9446AD64}"/>
                </a:ext>
              </a:extLst>
            </p:cNvPr>
            <p:cNvSpPr/>
            <p:nvPr/>
          </p:nvSpPr>
          <p:spPr>
            <a:xfrm>
              <a:off x="1919536" y="3212064"/>
              <a:ext cx="45719" cy="85313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E0A1F07E-CB6D-4FB9-8EA5-18063F081B86}"/>
                </a:ext>
              </a:extLst>
            </p:cNvPr>
            <p:cNvCxnSpPr/>
            <p:nvPr/>
          </p:nvCxnSpPr>
          <p:spPr>
            <a:xfrm flipV="1">
              <a:off x="10018377" y="3212065"/>
              <a:ext cx="0" cy="8438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244079B1-6CC5-46A4-9B1E-173B5916EF1D}"/>
                </a:ext>
              </a:extLst>
            </p:cNvPr>
            <p:cNvCxnSpPr/>
            <p:nvPr/>
          </p:nvCxnSpPr>
          <p:spPr>
            <a:xfrm flipV="1">
              <a:off x="9692205" y="3202762"/>
              <a:ext cx="0" cy="84383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249C379-C4A4-4639-9AD4-342699904527}"/>
              </a:ext>
            </a:extLst>
          </p:cNvPr>
          <p:cNvSpPr/>
          <p:nvPr/>
        </p:nvSpPr>
        <p:spPr>
          <a:xfrm>
            <a:off x="1584963" y="3822787"/>
            <a:ext cx="24929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明朝" panose="02020609040205080304" pitchFamily="17" charset="-128"/>
              </a:rPr>
              <a:t>太陽光の</a:t>
            </a:r>
            <a:r>
              <a:rPr lang="ja-JP" altLang="ja-JP" sz="2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明朝" panose="02020609040205080304" pitchFamily="17" charset="-128"/>
              </a:rPr>
              <a:t>スペクトル</a:t>
            </a:r>
            <a:endParaRPr lang="ja-JP" altLang="en-US" sz="2000" dirty="0">
              <a:ea typeface="HG丸ｺﾞｼｯｸM-PRO" panose="020F0600000000000000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E2C244F-E78A-43F9-8E22-59C1BAEEA950}"/>
              </a:ext>
            </a:extLst>
          </p:cNvPr>
          <p:cNvSpPr/>
          <p:nvPr/>
        </p:nvSpPr>
        <p:spPr>
          <a:xfrm>
            <a:off x="1661433" y="4260746"/>
            <a:ext cx="9289032" cy="369332"/>
          </a:xfrm>
          <a:prstGeom prst="rect">
            <a:avLst/>
          </a:prstGeom>
          <a:gradFill>
            <a:gsLst>
              <a:gs pos="73000">
                <a:srgbClr val="FFC000"/>
              </a:gs>
              <a:gs pos="57000">
                <a:srgbClr val="FFFF00"/>
              </a:gs>
              <a:gs pos="17000">
                <a:srgbClr val="002060"/>
              </a:gs>
              <a:gs pos="0">
                <a:srgbClr val="7030A0"/>
              </a:gs>
              <a:gs pos="38000">
                <a:srgbClr val="84BA5D"/>
              </a:gs>
              <a:gs pos="34000">
                <a:srgbClr val="0070C0"/>
              </a:gs>
              <a:gs pos="100000">
                <a:srgbClr val="FF0000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ea typeface="HG丸ｺﾞｼｯｸM-PRO" panose="020F0600000000000000" pitchFamily="50" charset="-128"/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3BDA7BC6-AFD3-49C2-BD04-478D06E41629}"/>
              </a:ext>
            </a:extLst>
          </p:cNvPr>
          <p:cNvCxnSpPr>
            <a:cxnSpLocks/>
          </p:cNvCxnSpPr>
          <p:nvPr/>
        </p:nvCxnSpPr>
        <p:spPr>
          <a:xfrm flipV="1">
            <a:off x="2044332" y="4260746"/>
            <a:ext cx="0" cy="352279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CB2D6FEB-DDED-496B-9BDB-474BC59319DA}"/>
              </a:ext>
            </a:extLst>
          </p:cNvPr>
          <p:cNvCxnSpPr>
            <a:cxnSpLocks/>
          </p:cNvCxnSpPr>
          <p:nvPr/>
        </p:nvCxnSpPr>
        <p:spPr>
          <a:xfrm flipV="1">
            <a:off x="2885569" y="4260746"/>
            <a:ext cx="0" cy="35228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D0AE548B-19CD-458B-9A86-BE67E8930393}"/>
              </a:ext>
            </a:extLst>
          </p:cNvPr>
          <p:cNvCxnSpPr>
            <a:cxnSpLocks/>
          </p:cNvCxnSpPr>
          <p:nvPr/>
        </p:nvCxnSpPr>
        <p:spPr>
          <a:xfrm flipV="1">
            <a:off x="8430185" y="4260746"/>
            <a:ext cx="0" cy="3522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3D600ED9-D87E-4DEF-9701-526323718025}"/>
              </a:ext>
            </a:extLst>
          </p:cNvPr>
          <p:cNvCxnSpPr>
            <a:cxnSpLocks/>
          </p:cNvCxnSpPr>
          <p:nvPr/>
        </p:nvCxnSpPr>
        <p:spPr>
          <a:xfrm flipV="1">
            <a:off x="10014361" y="4284128"/>
            <a:ext cx="0" cy="3459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C58E6E73-3034-4AD9-B5B6-AA520A34F1E4}"/>
              </a:ext>
            </a:extLst>
          </p:cNvPr>
          <p:cNvCxnSpPr>
            <a:cxnSpLocks/>
          </p:cNvCxnSpPr>
          <p:nvPr/>
        </p:nvCxnSpPr>
        <p:spPr>
          <a:xfrm flipV="1">
            <a:off x="10158377" y="4284128"/>
            <a:ext cx="0" cy="34506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DF493317-7249-469E-AC6D-A2EE10BD3905}"/>
              </a:ext>
            </a:extLst>
          </p:cNvPr>
          <p:cNvCxnSpPr>
            <a:cxnSpLocks/>
          </p:cNvCxnSpPr>
          <p:nvPr/>
        </p:nvCxnSpPr>
        <p:spPr>
          <a:xfrm flipV="1">
            <a:off x="10374401" y="4260746"/>
            <a:ext cx="0" cy="3684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BEF85593-9AB1-4F50-A8AA-315DBAED95BA}"/>
              </a:ext>
            </a:extLst>
          </p:cNvPr>
          <p:cNvCxnSpPr>
            <a:cxnSpLocks/>
          </p:cNvCxnSpPr>
          <p:nvPr/>
        </p:nvCxnSpPr>
        <p:spPr>
          <a:xfrm flipV="1">
            <a:off x="4249405" y="4260746"/>
            <a:ext cx="0" cy="369333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E56D7D53-D2CC-46D4-B477-C06E7A8BD612}"/>
              </a:ext>
            </a:extLst>
          </p:cNvPr>
          <p:cNvCxnSpPr>
            <a:cxnSpLocks/>
          </p:cNvCxnSpPr>
          <p:nvPr/>
        </p:nvCxnSpPr>
        <p:spPr>
          <a:xfrm flipV="1">
            <a:off x="4291987" y="4260935"/>
            <a:ext cx="0" cy="368254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1ED64C75-9A83-4B9C-968C-5425851C4649}"/>
              </a:ext>
            </a:extLst>
          </p:cNvPr>
          <p:cNvSpPr/>
          <p:nvPr/>
        </p:nvSpPr>
        <p:spPr>
          <a:xfrm>
            <a:off x="1879607" y="4683662"/>
            <a:ext cx="2230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フラウンホーファー線</a:t>
            </a:r>
            <a:endParaRPr lang="ja-JP" altLang="en-US" dirty="0"/>
          </a:p>
        </p:txBody>
      </p: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50F4C0C4-1EE5-4607-97C9-3C69417043F2}"/>
              </a:ext>
            </a:extLst>
          </p:cNvPr>
          <p:cNvCxnSpPr>
            <a:cxnSpLocks/>
          </p:cNvCxnSpPr>
          <p:nvPr/>
        </p:nvCxnSpPr>
        <p:spPr>
          <a:xfrm>
            <a:off x="7341175" y="3264517"/>
            <a:ext cx="0" cy="38261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6EB99DAA-B8E5-4A75-A94D-466CD61CC391}"/>
              </a:ext>
            </a:extLst>
          </p:cNvPr>
          <p:cNvCxnSpPr>
            <a:cxnSpLocks/>
          </p:cNvCxnSpPr>
          <p:nvPr/>
        </p:nvCxnSpPr>
        <p:spPr>
          <a:xfrm>
            <a:off x="8954600" y="3264517"/>
            <a:ext cx="0" cy="38261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3D694F25-8F96-4F70-8A67-C74885CF4A3C}"/>
              </a:ext>
            </a:extLst>
          </p:cNvPr>
          <p:cNvSpPr/>
          <p:nvPr/>
        </p:nvSpPr>
        <p:spPr>
          <a:xfrm>
            <a:off x="4944654" y="5810169"/>
            <a:ext cx="30059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明朝" panose="02020609040205080304" pitchFamily="17" charset="-128"/>
              </a:rPr>
              <a:t>図　スペクトルの模式図</a:t>
            </a:r>
            <a:endParaRPr lang="ja-JP" altLang="en-US" sz="2000" dirty="0">
              <a:ea typeface="HG丸ｺﾞｼｯｸM-PRO" panose="020F0600000000000000" pitchFamily="50" charset="-128"/>
            </a:endParaRPr>
          </a:p>
        </p:txBody>
      </p:sp>
      <p:grpSp>
        <p:nvGrpSpPr>
          <p:cNvPr id="87" name="グループ化 86">
            <a:extLst>
              <a:ext uri="{FF2B5EF4-FFF2-40B4-BE49-F238E27FC236}">
                <a16:creationId xmlns:a16="http://schemas.microsoft.com/office/drawing/2014/main" id="{6F92CACF-794A-4B4A-A9A9-37328558984E}"/>
              </a:ext>
            </a:extLst>
          </p:cNvPr>
          <p:cNvGrpSpPr/>
          <p:nvPr/>
        </p:nvGrpSpPr>
        <p:grpSpPr>
          <a:xfrm>
            <a:off x="1661432" y="4920802"/>
            <a:ext cx="9289029" cy="783869"/>
            <a:chOff x="1661432" y="4920041"/>
            <a:chExt cx="9289029" cy="783869"/>
          </a:xfrm>
        </p:grpSpPr>
        <p:cxnSp>
          <p:nvCxnSpPr>
            <p:cNvPr id="66" name="直線矢印コネクタ 65">
              <a:extLst>
                <a:ext uri="{FF2B5EF4-FFF2-40B4-BE49-F238E27FC236}">
                  <a16:creationId xmlns:a16="http://schemas.microsoft.com/office/drawing/2014/main" id="{C0D9C27D-0453-4ECD-A2A2-CA5B5EC7C7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432" y="5325455"/>
              <a:ext cx="9289029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正方形/長方形 66">
              <a:extLst>
                <a:ext uri="{FF2B5EF4-FFF2-40B4-BE49-F238E27FC236}">
                  <a16:creationId xmlns:a16="http://schemas.microsoft.com/office/drawing/2014/main" id="{70DA0779-72E1-4AEE-B034-D1F858124A49}"/>
                </a:ext>
              </a:extLst>
            </p:cNvPr>
            <p:cNvSpPr/>
            <p:nvPr/>
          </p:nvSpPr>
          <p:spPr>
            <a:xfrm>
              <a:off x="5895833" y="4920041"/>
              <a:ext cx="127294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波長</a:t>
              </a:r>
              <a:r>
                <a:rPr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</a:t>
              </a:r>
              <a:r>
                <a:rPr lang="en-US" altLang="ja-JP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nm</a:t>
              </a:r>
              <a:r>
                <a:rPr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）</a:t>
              </a:r>
              <a:endPara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68" name="正方形/長方形 67">
              <a:extLst>
                <a:ext uri="{FF2B5EF4-FFF2-40B4-BE49-F238E27FC236}">
                  <a16:creationId xmlns:a16="http://schemas.microsoft.com/office/drawing/2014/main" id="{30194FD7-C672-470A-99EA-24AA67810D28}"/>
                </a:ext>
              </a:extLst>
            </p:cNvPr>
            <p:cNvSpPr/>
            <p:nvPr/>
          </p:nvSpPr>
          <p:spPr>
            <a:xfrm>
              <a:off x="2105548" y="5396133"/>
              <a:ext cx="59345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650</a:t>
              </a:r>
              <a:endPara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69" name="正方形/長方形 68">
              <a:extLst>
                <a:ext uri="{FF2B5EF4-FFF2-40B4-BE49-F238E27FC236}">
                  <a16:creationId xmlns:a16="http://schemas.microsoft.com/office/drawing/2014/main" id="{7E5D57D3-9A86-4E53-AF9A-27B7C03F8325}"/>
                </a:ext>
              </a:extLst>
            </p:cNvPr>
            <p:cNvSpPr/>
            <p:nvPr/>
          </p:nvSpPr>
          <p:spPr>
            <a:xfrm>
              <a:off x="9748411" y="5396133"/>
              <a:ext cx="59345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400</a:t>
              </a:r>
              <a:endPara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70" name="直線矢印コネクタ 69">
              <a:extLst>
                <a:ext uri="{FF2B5EF4-FFF2-40B4-BE49-F238E27FC236}">
                  <a16:creationId xmlns:a16="http://schemas.microsoft.com/office/drawing/2014/main" id="{52391F11-51FB-43D4-AEDB-A14B00B54C1B}"/>
                </a:ext>
              </a:extLst>
            </p:cNvPr>
            <p:cNvCxnSpPr>
              <a:cxnSpLocks/>
            </p:cNvCxnSpPr>
            <p:nvPr/>
          </p:nvCxnSpPr>
          <p:spPr>
            <a:xfrm>
              <a:off x="2402276" y="5204348"/>
              <a:ext cx="0" cy="242214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矢印コネクタ 70">
              <a:extLst>
                <a:ext uri="{FF2B5EF4-FFF2-40B4-BE49-F238E27FC236}">
                  <a16:creationId xmlns:a16="http://schemas.microsoft.com/office/drawing/2014/main" id="{937C6346-A036-4EEE-A9BC-1BD1E84833B9}"/>
                </a:ext>
              </a:extLst>
            </p:cNvPr>
            <p:cNvCxnSpPr>
              <a:cxnSpLocks/>
            </p:cNvCxnSpPr>
            <p:nvPr/>
          </p:nvCxnSpPr>
          <p:spPr>
            <a:xfrm>
              <a:off x="10045139" y="5204349"/>
              <a:ext cx="0" cy="242213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正方形/長方形 82">
              <a:extLst>
                <a:ext uri="{FF2B5EF4-FFF2-40B4-BE49-F238E27FC236}">
                  <a16:creationId xmlns:a16="http://schemas.microsoft.com/office/drawing/2014/main" id="{85C8F5E8-A400-4A0E-9A90-9A0104378170}"/>
                </a:ext>
              </a:extLst>
            </p:cNvPr>
            <p:cNvSpPr/>
            <p:nvPr/>
          </p:nvSpPr>
          <p:spPr>
            <a:xfrm>
              <a:off x="3622656" y="5396133"/>
              <a:ext cx="58381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600</a:t>
              </a:r>
              <a:endPara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84" name="直線矢印コネクタ 83">
              <a:extLst>
                <a:ext uri="{FF2B5EF4-FFF2-40B4-BE49-F238E27FC236}">
                  <a16:creationId xmlns:a16="http://schemas.microsoft.com/office/drawing/2014/main" id="{D4FE6CFB-B16B-412B-A2CC-6045ACBAD8EE}"/>
                </a:ext>
              </a:extLst>
            </p:cNvPr>
            <p:cNvCxnSpPr>
              <a:cxnSpLocks/>
            </p:cNvCxnSpPr>
            <p:nvPr/>
          </p:nvCxnSpPr>
          <p:spPr>
            <a:xfrm>
              <a:off x="3919384" y="5204348"/>
              <a:ext cx="0" cy="242214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正方形/長方形 84">
              <a:extLst>
                <a:ext uri="{FF2B5EF4-FFF2-40B4-BE49-F238E27FC236}">
                  <a16:creationId xmlns:a16="http://schemas.microsoft.com/office/drawing/2014/main" id="{1241340D-C891-437A-A661-4372D29B9EF5}"/>
                </a:ext>
              </a:extLst>
            </p:cNvPr>
            <p:cNvSpPr/>
            <p:nvPr/>
          </p:nvSpPr>
          <p:spPr>
            <a:xfrm>
              <a:off x="6685533" y="5396133"/>
              <a:ext cx="58381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500</a:t>
              </a:r>
              <a:endPara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86" name="直線矢印コネクタ 85">
              <a:extLst>
                <a:ext uri="{FF2B5EF4-FFF2-40B4-BE49-F238E27FC236}">
                  <a16:creationId xmlns:a16="http://schemas.microsoft.com/office/drawing/2014/main" id="{6CA040BA-D8EF-4F57-9881-C4D94E6443C1}"/>
                </a:ext>
              </a:extLst>
            </p:cNvPr>
            <p:cNvCxnSpPr>
              <a:cxnSpLocks/>
            </p:cNvCxnSpPr>
            <p:nvPr/>
          </p:nvCxnSpPr>
          <p:spPr>
            <a:xfrm>
              <a:off x="6982261" y="5204348"/>
              <a:ext cx="0" cy="242214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501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/>
      <p:bldP spid="21" grpId="0" animBg="1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§10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36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ボーアの水素原子モデル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AEBE4C6-18F9-4D77-9CF1-1B8010B6ED10}"/>
              </a:ext>
            </a:extLst>
          </p:cNvPr>
          <p:cNvSpPr/>
          <p:nvPr/>
        </p:nvSpPr>
        <p:spPr>
          <a:xfrm>
            <a:off x="1375016" y="2862041"/>
            <a:ext cx="87129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ja-JP" sz="2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明朝" panose="02020609040205080304" pitchFamily="17" charset="-128"/>
              </a:rPr>
              <a:t>水素の</a:t>
            </a:r>
            <a:r>
              <a:rPr lang="ja-JP" altLang="ja-JP" sz="2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明朝" panose="02020609040205080304" pitchFamily="17" charset="-128"/>
              </a:rPr>
              <a:t>線（輝線）スペクトル</a:t>
            </a:r>
            <a:r>
              <a:rPr lang="ja-JP" altLang="en-US" sz="2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明朝" panose="02020609040205080304" pitchFamily="17" charset="-128"/>
              </a:rPr>
              <a:t>　</a:t>
            </a:r>
            <a:endParaRPr lang="ja-JP" altLang="ja-JP" sz="2000" b="1" i="1" dirty="0">
              <a:solidFill>
                <a:srgbClr val="FF000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Mincho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6A900C4D-AE07-450F-9234-5A9399BD3351}"/>
              </a:ext>
            </a:extLst>
          </p:cNvPr>
          <p:cNvGrpSpPr/>
          <p:nvPr/>
        </p:nvGrpSpPr>
        <p:grpSpPr>
          <a:xfrm>
            <a:off x="1451486" y="3331146"/>
            <a:ext cx="9289032" cy="386782"/>
            <a:chOff x="1559496" y="3202762"/>
            <a:chExt cx="9289032" cy="862441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0AB4CC28-77E7-4373-A4E5-BD4BA97C8709}"/>
                </a:ext>
              </a:extLst>
            </p:cNvPr>
            <p:cNvSpPr/>
            <p:nvPr/>
          </p:nvSpPr>
          <p:spPr>
            <a:xfrm>
              <a:off x="1559496" y="3212064"/>
              <a:ext cx="9289032" cy="85313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A4BDDE01-88B1-4BB4-8D64-5974C4DD342C}"/>
                </a:ext>
              </a:extLst>
            </p:cNvPr>
            <p:cNvSpPr/>
            <p:nvPr/>
          </p:nvSpPr>
          <p:spPr>
            <a:xfrm>
              <a:off x="1919536" y="3212064"/>
              <a:ext cx="45719" cy="85313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4BEC37C9-5DD7-4581-BC52-30035886D900}"/>
                </a:ext>
              </a:extLst>
            </p:cNvPr>
            <p:cNvCxnSpPr/>
            <p:nvPr/>
          </p:nvCxnSpPr>
          <p:spPr>
            <a:xfrm flipV="1">
              <a:off x="10018377" y="3212065"/>
              <a:ext cx="0" cy="8438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2924EB91-713E-4A0B-B738-5CB4A1069743}"/>
                </a:ext>
              </a:extLst>
            </p:cNvPr>
            <p:cNvCxnSpPr/>
            <p:nvPr/>
          </p:nvCxnSpPr>
          <p:spPr>
            <a:xfrm flipV="1">
              <a:off x="9692205" y="3202762"/>
              <a:ext cx="0" cy="84383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5C6F77A5-6AE1-4E1A-B523-01385BB16CCA}"/>
              </a:ext>
            </a:extLst>
          </p:cNvPr>
          <p:cNvCxnSpPr>
            <a:cxnSpLocks/>
          </p:cNvCxnSpPr>
          <p:nvPr/>
        </p:nvCxnSpPr>
        <p:spPr>
          <a:xfrm>
            <a:off x="7131228" y="3335318"/>
            <a:ext cx="0" cy="38261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CC4908B5-4A8C-4FDB-BD0F-76E76F813139}"/>
              </a:ext>
            </a:extLst>
          </p:cNvPr>
          <p:cNvCxnSpPr>
            <a:cxnSpLocks/>
          </p:cNvCxnSpPr>
          <p:nvPr/>
        </p:nvCxnSpPr>
        <p:spPr>
          <a:xfrm>
            <a:off x="8744653" y="3335318"/>
            <a:ext cx="0" cy="38261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D53D1D9A-3342-44E0-B30C-74AAD4F771E6}"/>
              </a:ext>
            </a:extLst>
          </p:cNvPr>
          <p:cNvGrpSpPr/>
          <p:nvPr/>
        </p:nvGrpSpPr>
        <p:grpSpPr>
          <a:xfrm>
            <a:off x="1451485" y="3832893"/>
            <a:ext cx="9289029" cy="783869"/>
            <a:chOff x="1661432" y="4920041"/>
            <a:chExt cx="9289029" cy="783869"/>
          </a:xfrm>
        </p:grpSpPr>
        <p:cxnSp>
          <p:nvCxnSpPr>
            <p:cNvPr id="16" name="直線矢印コネクタ 15">
              <a:extLst>
                <a:ext uri="{FF2B5EF4-FFF2-40B4-BE49-F238E27FC236}">
                  <a16:creationId xmlns:a16="http://schemas.microsoft.com/office/drawing/2014/main" id="{9EE4B425-926B-48A9-A632-655C73D2DCEA}"/>
                </a:ext>
              </a:extLst>
            </p:cNvPr>
            <p:cNvCxnSpPr>
              <a:cxnSpLocks/>
            </p:cNvCxnSpPr>
            <p:nvPr/>
          </p:nvCxnSpPr>
          <p:spPr>
            <a:xfrm>
              <a:off x="1661432" y="5325455"/>
              <a:ext cx="9289029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F3259003-D6E8-4483-8EF6-9ABD14B3B1FE}"/>
                </a:ext>
              </a:extLst>
            </p:cNvPr>
            <p:cNvSpPr/>
            <p:nvPr/>
          </p:nvSpPr>
          <p:spPr>
            <a:xfrm>
              <a:off x="5895833" y="4920041"/>
              <a:ext cx="127294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波長</a:t>
              </a:r>
              <a:r>
                <a:rPr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</a:t>
              </a:r>
              <a:r>
                <a:rPr lang="en-US" altLang="ja-JP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nm</a:t>
              </a:r>
              <a:r>
                <a:rPr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）</a:t>
              </a:r>
              <a:endPara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47EB502F-A6CC-4F14-915A-2878EFDA2438}"/>
                </a:ext>
              </a:extLst>
            </p:cNvPr>
            <p:cNvSpPr/>
            <p:nvPr/>
          </p:nvSpPr>
          <p:spPr>
            <a:xfrm>
              <a:off x="2105548" y="5396133"/>
              <a:ext cx="59345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650</a:t>
              </a:r>
              <a:endPara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4692E73E-1B84-44AB-BF96-538FD1F2DB25}"/>
                </a:ext>
              </a:extLst>
            </p:cNvPr>
            <p:cNvSpPr/>
            <p:nvPr/>
          </p:nvSpPr>
          <p:spPr>
            <a:xfrm>
              <a:off x="9748411" y="5396133"/>
              <a:ext cx="59345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400</a:t>
              </a:r>
              <a:endPara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8C74A54B-7350-4EAA-BC70-B0E2EC1167EA}"/>
                </a:ext>
              </a:extLst>
            </p:cNvPr>
            <p:cNvCxnSpPr>
              <a:cxnSpLocks/>
            </p:cNvCxnSpPr>
            <p:nvPr/>
          </p:nvCxnSpPr>
          <p:spPr>
            <a:xfrm>
              <a:off x="2402276" y="5204348"/>
              <a:ext cx="0" cy="242214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矢印コネクタ 20">
              <a:extLst>
                <a:ext uri="{FF2B5EF4-FFF2-40B4-BE49-F238E27FC236}">
                  <a16:creationId xmlns:a16="http://schemas.microsoft.com/office/drawing/2014/main" id="{8DB2CA43-2445-4E6C-894A-752D8FCC7303}"/>
                </a:ext>
              </a:extLst>
            </p:cNvPr>
            <p:cNvCxnSpPr>
              <a:cxnSpLocks/>
            </p:cNvCxnSpPr>
            <p:nvPr/>
          </p:nvCxnSpPr>
          <p:spPr>
            <a:xfrm>
              <a:off x="10045139" y="5204349"/>
              <a:ext cx="0" cy="242213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C61D3E2C-698D-49C9-875B-5A4FEF6AD961}"/>
                </a:ext>
              </a:extLst>
            </p:cNvPr>
            <p:cNvSpPr/>
            <p:nvPr/>
          </p:nvSpPr>
          <p:spPr>
            <a:xfrm>
              <a:off x="3622656" y="5396133"/>
              <a:ext cx="58381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600</a:t>
              </a:r>
              <a:endPara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23" name="直線矢印コネクタ 22">
              <a:extLst>
                <a:ext uri="{FF2B5EF4-FFF2-40B4-BE49-F238E27FC236}">
                  <a16:creationId xmlns:a16="http://schemas.microsoft.com/office/drawing/2014/main" id="{2AB1F675-8F37-4251-9C35-9EC7E1977260}"/>
                </a:ext>
              </a:extLst>
            </p:cNvPr>
            <p:cNvCxnSpPr>
              <a:cxnSpLocks/>
            </p:cNvCxnSpPr>
            <p:nvPr/>
          </p:nvCxnSpPr>
          <p:spPr>
            <a:xfrm>
              <a:off x="3919384" y="5204348"/>
              <a:ext cx="0" cy="242214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81AF8B05-C249-4D72-93EF-215727E3DACC}"/>
                </a:ext>
              </a:extLst>
            </p:cNvPr>
            <p:cNvSpPr/>
            <p:nvPr/>
          </p:nvSpPr>
          <p:spPr>
            <a:xfrm>
              <a:off x="6685533" y="5396133"/>
              <a:ext cx="58381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500</a:t>
              </a:r>
              <a:endPara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25" name="直線矢印コネクタ 24">
              <a:extLst>
                <a:ext uri="{FF2B5EF4-FFF2-40B4-BE49-F238E27FC236}">
                  <a16:creationId xmlns:a16="http://schemas.microsoft.com/office/drawing/2014/main" id="{C71FFAA7-236B-4180-9CED-81AE75125053}"/>
                </a:ext>
              </a:extLst>
            </p:cNvPr>
            <p:cNvCxnSpPr>
              <a:cxnSpLocks/>
            </p:cNvCxnSpPr>
            <p:nvPr/>
          </p:nvCxnSpPr>
          <p:spPr>
            <a:xfrm>
              <a:off x="6982261" y="5204348"/>
              <a:ext cx="0" cy="242214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89796658-51E4-4B69-AF6D-5ABBDEF383B8}"/>
              </a:ext>
            </a:extLst>
          </p:cNvPr>
          <p:cNvSpPr/>
          <p:nvPr/>
        </p:nvSpPr>
        <p:spPr>
          <a:xfrm>
            <a:off x="368202" y="925661"/>
            <a:ext cx="114055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◎バルマー系列・・・水素原子の可視光線部の線スペクトル</a:t>
            </a:r>
            <a:endParaRPr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正方形/長方形 28">
                <a:extLst>
                  <a:ext uri="{FF2B5EF4-FFF2-40B4-BE49-F238E27FC236}">
                    <a16:creationId xmlns:a16="http://schemas.microsoft.com/office/drawing/2014/main" id="{3B643A79-0102-4D3B-9C3F-5ACBAF81AE53}"/>
                  </a:ext>
                </a:extLst>
              </p:cNvPr>
              <p:cNvSpPr/>
              <p:nvPr/>
            </p:nvSpPr>
            <p:spPr>
              <a:xfrm>
                <a:off x="1851808" y="1559522"/>
                <a:ext cx="6107569" cy="1203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altLang="ja-JP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=3.6456</m:t>
                      </m:r>
                      <m:r>
                        <a:rPr lang="en-US" altLang="ja-JP" sz="3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altLang="ja-JP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ja-JP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−7</m:t>
                          </m:r>
                        </m:sup>
                      </m:sSup>
                      <m:r>
                        <a:rPr lang="en-US" altLang="ja-JP" sz="3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ja-JP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altLang="ja-JP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ja-JP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ja-JP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ja-JP" sz="3600" b="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正方形/長方形 28">
                <a:extLst>
                  <a:ext uri="{FF2B5EF4-FFF2-40B4-BE49-F238E27FC236}">
                    <a16:creationId xmlns:a16="http://schemas.microsoft.com/office/drawing/2014/main" id="{3B643A79-0102-4D3B-9C3F-5ACBAF81AE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1808" y="1559522"/>
                <a:ext cx="6107569" cy="12039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E3286D5E-322F-499A-A80C-58E6850590D2}"/>
                  </a:ext>
                </a:extLst>
              </p:cNvPr>
              <p:cNvSpPr/>
              <p:nvPr/>
            </p:nvSpPr>
            <p:spPr>
              <a:xfrm>
                <a:off x="8102537" y="1923033"/>
                <a:ext cx="223933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altLang="ja-JP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=3,4,5,6</m:t>
                      </m:r>
                    </m:oMath>
                  </m:oMathPara>
                </a14:m>
                <a:endParaRPr lang="ja-JP" altLang="en-US" sz="3200" dirty="0"/>
              </a:p>
            </p:txBody>
          </p:sp>
        </mc:Choice>
        <mc:Fallback xmlns=""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E3286D5E-322F-499A-A80C-58E6850590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2537" y="1923033"/>
                <a:ext cx="2239331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2DFF9399-EF2C-4ACC-9899-A9914D50BF30}"/>
                  </a:ext>
                </a:extLst>
              </p:cNvPr>
              <p:cNvSpPr/>
              <p:nvPr/>
            </p:nvSpPr>
            <p:spPr>
              <a:xfrm>
                <a:off x="1049577" y="4957810"/>
                <a:ext cx="884473" cy="40011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ja-JP" altLang="en-US" sz="2000" dirty="0"/>
              </a:p>
            </p:txBody>
          </p:sp>
        </mc:Choice>
        <mc:Fallback xmlns=""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2DFF9399-EF2C-4ACC-9899-A9914D50BF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577" y="4957810"/>
                <a:ext cx="884473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正方形/長方形 31">
                <a:extLst>
                  <a:ext uri="{FF2B5EF4-FFF2-40B4-BE49-F238E27FC236}">
                    <a16:creationId xmlns:a16="http://schemas.microsoft.com/office/drawing/2014/main" id="{0825AE49-E5C7-441A-B861-514CDEEC8DBB}"/>
                  </a:ext>
                </a:extLst>
              </p:cNvPr>
              <p:cNvSpPr/>
              <p:nvPr/>
            </p:nvSpPr>
            <p:spPr>
              <a:xfrm>
                <a:off x="2124790" y="4749162"/>
                <a:ext cx="5231625" cy="7099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ja-JP" alt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ja-JP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=3.6456</m:t>
                      </m:r>
                      <m:r>
                        <a:rPr lang="en-US" altLang="ja-JP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altLang="ja-JP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−7</m:t>
                          </m:r>
                        </m:sup>
                      </m:sSup>
                      <m:r>
                        <a:rPr lang="en-US" altLang="ja-JP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ja-JP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altLang="ja-JP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altLang="ja-JP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ja-JP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ja-JP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≒6.56</m:t>
                      </m:r>
                      <m:r>
                        <a:rPr lang="en-US" altLang="ja-JP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altLang="ja-JP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ja-JP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−7</m:t>
                          </m:r>
                        </m:sup>
                      </m:sSup>
                    </m:oMath>
                  </m:oMathPara>
                </a14:m>
                <a:endParaRPr lang="ja-JP" altLang="en-US" sz="2000" dirty="0"/>
              </a:p>
            </p:txBody>
          </p:sp>
        </mc:Choice>
        <mc:Fallback xmlns="">
          <p:sp>
            <p:nvSpPr>
              <p:cNvPr id="32" name="正方形/長方形 31">
                <a:extLst>
                  <a:ext uri="{FF2B5EF4-FFF2-40B4-BE49-F238E27FC236}">
                    <a16:creationId xmlns:a16="http://schemas.microsoft.com/office/drawing/2014/main" id="{0825AE49-E5C7-441A-B861-514CDEEC8D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790" y="4749162"/>
                <a:ext cx="5231625" cy="70993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84B2F723-BA87-4F67-9CAF-588C10B6CB6A}"/>
                  </a:ext>
                </a:extLst>
              </p:cNvPr>
              <p:cNvSpPr/>
              <p:nvPr/>
            </p:nvSpPr>
            <p:spPr>
              <a:xfrm>
                <a:off x="1488919" y="3719229"/>
                <a:ext cx="8133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84B2F723-BA87-4F67-9CAF-588C10B6CB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919" y="3719229"/>
                <a:ext cx="81336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正方形/長方形 34">
                <a:extLst>
                  <a:ext uri="{FF2B5EF4-FFF2-40B4-BE49-F238E27FC236}">
                    <a16:creationId xmlns:a16="http://schemas.microsoft.com/office/drawing/2014/main" id="{312EA5F0-228D-4695-A059-85EEECB7C9AB}"/>
                  </a:ext>
                </a:extLst>
              </p:cNvPr>
              <p:cNvSpPr/>
              <p:nvPr/>
            </p:nvSpPr>
            <p:spPr>
              <a:xfrm>
                <a:off x="1049577" y="5810051"/>
                <a:ext cx="884473" cy="40011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ja-JP" altLang="en-US" sz="2000" dirty="0"/>
              </a:p>
            </p:txBody>
          </p:sp>
        </mc:Choice>
        <mc:Fallback xmlns="">
          <p:sp>
            <p:nvSpPr>
              <p:cNvPr id="35" name="正方形/長方形 34">
                <a:extLst>
                  <a:ext uri="{FF2B5EF4-FFF2-40B4-BE49-F238E27FC236}">
                    <a16:creationId xmlns:a16="http://schemas.microsoft.com/office/drawing/2014/main" id="{312EA5F0-228D-4695-A059-85EEECB7C9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577" y="5810051"/>
                <a:ext cx="884473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正方形/長方形 35">
                <a:extLst>
                  <a:ext uri="{FF2B5EF4-FFF2-40B4-BE49-F238E27FC236}">
                    <a16:creationId xmlns:a16="http://schemas.microsoft.com/office/drawing/2014/main" id="{7D4409A2-C2E4-4CD1-AAD9-62DFE1C50B9D}"/>
                  </a:ext>
                </a:extLst>
              </p:cNvPr>
              <p:cNvSpPr/>
              <p:nvPr/>
            </p:nvSpPr>
            <p:spPr>
              <a:xfrm>
                <a:off x="2124790" y="5601403"/>
                <a:ext cx="523162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ja-JP" alt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altLang="ja-JP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=3.6456</m:t>
                      </m:r>
                      <m:r>
                        <a:rPr lang="en-US" altLang="ja-JP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altLang="ja-JP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−7</m:t>
                          </m:r>
                        </m:sup>
                      </m:sSup>
                      <m:r>
                        <a:rPr lang="en-US" altLang="ja-JP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ja-JP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altLang="ja-JP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altLang="ja-JP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ja-JP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ja-JP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≒4.86</m:t>
                      </m:r>
                      <m:r>
                        <a:rPr lang="en-US" altLang="ja-JP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altLang="ja-JP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ja-JP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−7</m:t>
                          </m:r>
                        </m:sup>
                      </m:sSup>
                    </m:oMath>
                  </m:oMathPara>
                </a14:m>
                <a:endParaRPr lang="ja-JP" altLang="en-US" sz="2000" dirty="0"/>
              </a:p>
            </p:txBody>
          </p:sp>
        </mc:Choice>
        <mc:Fallback xmlns="">
          <p:sp>
            <p:nvSpPr>
              <p:cNvPr id="36" name="正方形/長方形 35">
                <a:extLst>
                  <a:ext uri="{FF2B5EF4-FFF2-40B4-BE49-F238E27FC236}">
                    <a16:creationId xmlns:a16="http://schemas.microsoft.com/office/drawing/2014/main" id="{7D4409A2-C2E4-4CD1-AAD9-62DFE1C50B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790" y="5601403"/>
                <a:ext cx="5231625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正方形/長方形 36">
                <a:extLst>
                  <a:ext uri="{FF2B5EF4-FFF2-40B4-BE49-F238E27FC236}">
                    <a16:creationId xmlns:a16="http://schemas.microsoft.com/office/drawing/2014/main" id="{051FE2DC-BF2E-4A65-A93E-3A320D2A3619}"/>
                  </a:ext>
                </a:extLst>
              </p:cNvPr>
              <p:cNvSpPr/>
              <p:nvPr/>
            </p:nvSpPr>
            <p:spPr>
              <a:xfrm>
                <a:off x="6748789" y="3703840"/>
                <a:ext cx="88447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ja-JP" altLang="en-US" sz="2000" dirty="0"/>
              </a:p>
            </p:txBody>
          </p:sp>
        </mc:Choice>
        <mc:Fallback xmlns="">
          <p:sp>
            <p:nvSpPr>
              <p:cNvPr id="37" name="正方形/長方形 36">
                <a:extLst>
                  <a:ext uri="{FF2B5EF4-FFF2-40B4-BE49-F238E27FC236}">
                    <a16:creationId xmlns:a16="http://schemas.microsoft.com/office/drawing/2014/main" id="{051FE2DC-BF2E-4A65-A93E-3A320D2A36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8789" y="3703840"/>
                <a:ext cx="884473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正方形/長方形 37">
                <a:extLst>
                  <a:ext uri="{FF2B5EF4-FFF2-40B4-BE49-F238E27FC236}">
                    <a16:creationId xmlns:a16="http://schemas.microsoft.com/office/drawing/2014/main" id="{61D6D170-5D1D-4A19-B57E-D266E890018D}"/>
                  </a:ext>
                </a:extLst>
              </p:cNvPr>
              <p:cNvSpPr/>
              <p:nvPr/>
            </p:nvSpPr>
            <p:spPr>
              <a:xfrm>
                <a:off x="8133047" y="4957810"/>
                <a:ext cx="884473" cy="40011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ja-JP" altLang="en-US" sz="2000" dirty="0"/>
              </a:p>
            </p:txBody>
          </p:sp>
        </mc:Choice>
        <mc:Fallback xmlns="">
          <p:sp>
            <p:nvSpPr>
              <p:cNvPr id="38" name="正方形/長方形 37">
                <a:extLst>
                  <a:ext uri="{FF2B5EF4-FFF2-40B4-BE49-F238E27FC236}">
                    <a16:creationId xmlns:a16="http://schemas.microsoft.com/office/drawing/2014/main" id="{61D6D170-5D1D-4A19-B57E-D266E89001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3047" y="4957810"/>
                <a:ext cx="884473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F38C49B8-C800-4C53-A767-8D5FC8391BEF}"/>
                  </a:ext>
                </a:extLst>
              </p:cNvPr>
              <p:cNvSpPr/>
              <p:nvPr/>
            </p:nvSpPr>
            <p:spPr>
              <a:xfrm>
                <a:off x="9308376" y="4957810"/>
                <a:ext cx="216482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ja-JP" alt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≒4.34</m:t>
                      </m:r>
                      <m:r>
                        <a:rPr lang="en-US" altLang="ja-JP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altLang="ja-JP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ja-JP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−7</m:t>
                          </m:r>
                        </m:sup>
                      </m:sSup>
                    </m:oMath>
                  </m:oMathPara>
                </a14:m>
                <a:endParaRPr lang="ja-JP" altLang="en-US" sz="2000" dirty="0"/>
              </a:p>
            </p:txBody>
          </p:sp>
        </mc:Choice>
        <mc:Fallback xmlns=""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F38C49B8-C800-4C53-A767-8D5FC8391B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8376" y="4957810"/>
                <a:ext cx="2164823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0964E411-FA74-4CA3-8412-B38B56905F72}"/>
                  </a:ext>
                </a:extLst>
              </p:cNvPr>
              <p:cNvSpPr/>
              <p:nvPr/>
            </p:nvSpPr>
            <p:spPr>
              <a:xfrm>
                <a:off x="8138485" y="5810051"/>
                <a:ext cx="884473" cy="40011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ja-JP" altLang="en-US" sz="2000" dirty="0"/>
              </a:p>
            </p:txBody>
          </p:sp>
        </mc:Choice>
        <mc:Fallback xmlns=""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0964E411-FA74-4CA3-8412-B38B56905F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8485" y="5810051"/>
                <a:ext cx="884473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2D8EB22C-A8EC-473A-BC6F-F0F48AC0DC0A}"/>
                  </a:ext>
                </a:extLst>
              </p:cNvPr>
              <p:cNvSpPr/>
              <p:nvPr/>
            </p:nvSpPr>
            <p:spPr>
              <a:xfrm>
                <a:off x="9313814" y="5810051"/>
                <a:ext cx="216482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ja-JP" alt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≒4.10</m:t>
                      </m:r>
                      <m:r>
                        <a:rPr lang="en-US" altLang="ja-JP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altLang="ja-JP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ja-JP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−7</m:t>
                          </m:r>
                        </m:sup>
                      </m:sSup>
                    </m:oMath>
                  </m:oMathPara>
                </a14:m>
                <a:endParaRPr lang="ja-JP" altLang="en-US" sz="2000" dirty="0"/>
              </a:p>
            </p:txBody>
          </p:sp>
        </mc:Choice>
        <mc:Fallback xmlns=""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2D8EB22C-A8EC-473A-BC6F-F0F48AC0DC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3814" y="5810051"/>
                <a:ext cx="2164823" cy="400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D2A57E24-33D6-4C8E-B5FF-5148C95515C7}"/>
                  </a:ext>
                </a:extLst>
              </p:cNvPr>
              <p:cNvSpPr/>
              <p:nvPr/>
            </p:nvSpPr>
            <p:spPr>
              <a:xfrm>
                <a:off x="8273194" y="3703840"/>
                <a:ext cx="88447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ja-JP" altLang="en-US" sz="2000" dirty="0"/>
              </a:p>
            </p:txBody>
          </p:sp>
        </mc:Choice>
        <mc:Fallback xmlns=""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D2A57E24-33D6-4C8E-B5FF-5148C95515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3194" y="3703840"/>
                <a:ext cx="884473" cy="4001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00FEA078-9981-4404-88AE-46F8A89A61B4}"/>
                  </a:ext>
                </a:extLst>
              </p:cNvPr>
              <p:cNvSpPr/>
              <p:nvPr/>
            </p:nvSpPr>
            <p:spPr>
              <a:xfrm>
                <a:off x="9186889" y="3703840"/>
                <a:ext cx="88447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ja-JP" altLang="en-US" sz="2000" dirty="0"/>
              </a:p>
            </p:txBody>
          </p:sp>
        </mc:Choice>
        <mc:Fallback xmlns=""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00FEA078-9981-4404-88AE-46F8A89A61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6889" y="3703840"/>
                <a:ext cx="884473" cy="4001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266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 animBg="1"/>
      <p:bldP spid="32" grpId="0"/>
      <p:bldP spid="34" grpId="0"/>
      <p:bldP spid="35" grpId="0" animBg="1"/>
      <p:bldP spid="36" grpId="0"/>
      <p:bldP spid="37" grpId="0"/>
      <p:bldP spid="38" grpId="0" animBg="1"/>
      <p:bldP spid="39" grpId="0"/>
      <p:bldP spid="40" grpId="0" animBg="1"/>
      <p:bldP spid="41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§10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36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ボーアの水素原子モデル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95D9DBC-9E15-41C4-A873-858F10856617}"/>
              </a:ext>
            </a:extLst>
          </p:cNvPr>
          <p:cNvSpPr/>
          <p:nvPr/>
        </p:nvSpPr>
        <p:spPr>
          <a:xfrm>
            <a:off x="452914" y="898687"/>
            <a:ext cx="110728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可視光線部以外にも、同様の規則性が発見された。</a:t>
            </a:r>
            <a:endParaRPr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B94C253C-9B31-4CED-836E-FCD2DD9EA0EA}"/>
                  </a:ext>
                </a:extLst>
              </p:cNvPr>
              <p:cNvSpPr/>
              <p:nvPr/>
            </p:nvSpPr>
            <p:spPr>
              <a:xfrm>
                <a:off x="3274152" y="3463973"/>
                <a:ext cx="74808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8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※</a:t>
                </a:r>
                <a:r>
                  <a:rPr lang="en-US" altLang="ja-JP" sz="2800" dirty="0">
                    <a:solidFill>
                      <a:srgbClr val="FF0000"/>
                    </a:solidFill>
                  </a:rPr>
                  <a:t> </a:t>
                </a:r>
                <a:r>
                  <a:rPr lang="ja-JP" altLang="en-US" sz="28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リュードベリ定数</a:t>
                </a: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＝</a:t>
                </a:r>
                <a:r>
                  <a:rPr lang="en-US" altLang="ja-JP" sz="28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1.097×10</a:t>
                </a:r>
                <a:r>
                  <a:rPr lang="en-US" altLang="ja-JP" sz="2800" baseline="300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7</a:t>
                </a:r>
                <a:r>
                  <a:rPr lang="en-US" altLang="ja-JP" sz="28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[1/m]</a:t>
                </a:r>
                <a:endParaRPr lang="ja-JP" altLang="en-US" sz="2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B94C253C-9B31-4CED-836E-FCD2DD9EA0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4152" y="3463973"/>
                <a:ext cx="7480830" cy="523220"/>
              </a:xfrm>
              <a:prstGeom prst="rect">
                <a:avLst/>
              </a:prstGeom>
              <a:blipFill>
                <a:blip r:embed="rId2"/>
                <a:stretch>
                  <a:fillRect l="-1630" t="-17442" r="-407" b="-255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正方形/長方形 8">
                <a:extLst>
                  <a:ext uri="{FF2B5EF4-FFF2-40B4-BE49-F238E27FC236}">
                    <a16:creationId xmlns:a16="http://schemas.microsoft.com/office/drawing/2014/main" id="{D440F97F-5219-450D-86E8-DA5AA430ECA2}"/>
                  </a:ext>
                </a:extLst>
              </p:cNvPr>
              <p:cNvSpPr/>
              <p:nvPr/>
            </p:nvSpPr>
            <p:spPr>
              <a:xfrm>
                <a:off x="2816185" y="4485673"/>
                <a:ext cx="7322904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ja-JP" altLang="en-US" sz="2800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＝１　</a:t>
                </a:r>
                <a:r>
                  <a:rPr lang="ja-JP" altLang="en-US" sz="2800" b="1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ライマン系列</a:t>
                </a:r>
                <a:r>
                  <a:rPr lang="ja-JP" altLang="en-US" sz="28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紫外線の輝線群</a:t>
                </a:r>
              </a:p>
              <a:p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ja-JP" altLang="en-US" sz="2800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＝２　</a:t>
                </a:r>
                <a:r>
                  <a:rPr lang="ja-JP" altLang="en-US" sz="2800" b="1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バルマー系列</a:t>
                </a:r>
                <a:r>
                  <a:rPr lang="ja-JP" altLang="en-US" sz="28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　可視光線の輝線群</a:t>
                </a:r>
              </a:p>
              <a:p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ja-JP" altLang="en-US" sz="2800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＝３　</a:t>
                </a:r>
                <a:r>
                  <a:rPr lang="ja-JP" altLang="en-US" sz="2800" b="1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パッシェン系列</a:t>
                </a:r>
                <a:r>
                  <a:rPr lang="ja-JP" altLang="en-US" sz="28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赤外線の輝線群</a:t>
                </a:r>
              </a:p>
            </p:txBody>
          </p:sp>
        </mc:Choice>
        <mc:Fallback xmlns="">
          <p:sp>
            <p:nvSpPr>
              <p:cNvPr id="9" name="正方形/長方形 8">
                <a:extLst>
                  <a:ext uri="{FF2B5EF4-FFF2-40B4-BE49-F238E27FC236}">
                    <a16:creationId xmlns:a16="http://schemas.microsoft.com/office/drawing/2014/main" id="{D440F97F-5219-450D-86E8-DA5AA430EC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185" y="4485673"/>
                <a:ext cx="7322904" cy="1384995"/>
              </a:xfrm>
              <a:prstGeom prst="rect">
                <a:avLst/>
              </a:prstGeom>
              <a:blipFill>
                <a:blip r:embed="rId3"/>
                <a:stretch>
                  <a:fillRect t="-5727" r="-416" b="-1057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689CDC98-C326-470B-B972-02E196160A6A}"/>
                  </a:ext>
                </a:extLst>
              </p:cNvPr>
              <p:cNvSpPr/>
              <p:nvPr/>
            </p:nvSpPr>
            <p:spPr>
              <a:xfrm>
                <a:off x="6001912" y="1762834"/>
                <a:ext cx="3744550" cy="13371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ja-JP" altLang="en-US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en-US" altLang="ja-JP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3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altLang="ja-JP" sz="3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3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ja-JP" sz="3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e>
                                <m:sup>
                                  <m:r>
                                    <a:rPr lang="en-US" altLang="ja-JP" sz="3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altLang="ja-JP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altLang="ja-JP" sz="3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3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altLang="ja-JP" sz="3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altLang="ja-JP" sz="3600" b="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689CDC98-C326-470B-B972-02E196160A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1912" y="1762834"/>
                <a:ext cx="3744550" cy="13371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842984A-922B-4BB9-B3F0-C77D3F353ED8}"/>
              </a:ext>
            </a:extLst>
          </p:cNvPr>
          <p:cNvSpPr/>
          <p:nvPr/>
        </p:nvSpPr>
        <p:spPr>
          <a:xfrm>
            <a:off x="1397505" y="2160361"/>
            <a:ext cx="48415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水素原子の線スペクトル</a:t>
            </a:r>
            <a:endParaRPr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566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§10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36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ボーアの水素原子モデル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AB46AE8-4E8C-47B1-A57F-3DFBFEED7E04}"/>
              </a:ext>
            </a:extLst>
          </p:cNvPr>
          <p:cNvSpPr/>
          <p:nvPr/>
        </p:nvSpPr>
        <p:spPr>
          <a:xfrm>
            <a:off x="462495" y="938522"/>
            <a:ext cx="346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〇吸収スペクトル</a:t>
            </a:r>
            <a:endParaRPr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DE7465B-FFA8-4E2B-8DFA-6169A8794022}"/>
              </a:ext>
            </a:extLst>
          </p:cNvPr>
          <p:cNvSpPr/>
          <p:nvPr/>
        </p:nvSpPr>
        <p:spPr>
          <a:xfrm>
            <a:off x="1584963" y="1633493"/>
            <a:ext cx="87129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2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明朝" panose="02020609040205080304" pitchFamily="17" charset="-128"/>
              </a:rPr>
              <a:t>ナトリウム</a:t>
            </a:r>
            <a:r>
              <a:rPr lang="ja-JP" altLang="ja-JP" sz="2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明朝" panose="02020609040205080304" pitchFamily="17" charset="-128"/>
              </a:rPr>
              <a:t>の</a:t>
            </a:r>
            <a:r>
              <a:rPr lang="ja-JP" altLang="ja-JP" sz="2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明朝" panose="02020609040205080304" pitchFamily="17" charset="-128"/>
              </a:rPr>
              <a:t>線（輝線）スペクトル</a:t>
            </a:r>
            <a:r>
              <a:rPr lang="ja-JP" altLang="en-US" sz="2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明朝" panose="02020609040205080304" pitchFamily="17" charset="-128"/>
              </a:rPr>
              <a:t>　</a:t>
            </a:r>
            <a:endParaRPr lang="ja-JP" altLang="ja-JP" sz="2000" b="1" i="1" dirty="0">
              <a:solidFill>
                <a:srgbClr val="FF000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Mincho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B536E8-E68E-4861-9601-A08AAAEFD34E}"/>
              </a:ext>
            </a:extLst>
          </p:cNvPr>
          <p:cNvSpPr/>
          <p:nvPr/>
        </p:nvSpPr>
        <p:spPr>
          <a:xfrm>
            <a:off x="1661433" y="2881347"/>
            <a:ext cx="9289032" cy="400111"/>
          </a:xfrm>
          <a:prstGeom prst="rect">
            <a:avLst/>
          </a:prstGeom>
          <a:gradFill>
            <a:gsLst>
              <a:gs pos="73000">
                <a:srgbClr val="FFC000"/>
              </a:gs>
              <a:gs pos="57000">
                <a:srgbClr val="FFFF00"/>
              </a:gs>
              <a:gs pos="17000">
                <a:srgbClr val="002060"/>
              </a:gs>
              <a:gs pos="0">
                <a:srgbClr val="7030A0"/>
              </a:gs>
              <a:gs pos="38000">
                <a:srgbClr val="84BA5D"/>
              </a:gs>
              <a:gs pos="34000">
                <a:srgbClr val="0070C0"/>
              </a:gs>
              <a:gs pos="100000">
                <a:srgbClr val="FF0000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ea typeface="HG丸ｺﾞｼｯｸM-PRO" panose="020F0600000000000000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1C49D4A-3B9C-4498-8683-BD037698C71E}"/>
              </a:ext>
            </a:extLst>
          </p:cNvPr>
          <p:cNvSpPr/>
          <p:nvPr/>
        </p:nvSpPr>
        <p:spPr>
          <a:xfrm>
            <a:off x="1661433" y="2071452"/>
            <a:ext cx="9289032" cy="3826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3348CB8C-50D3-4B2A-98C4-3F2A3443B86A}"/>
              </a:ext>
            </a:extLst>
          </p:cNvPr>
          <p:cNvGrpSpPr/>
          <p:nvPr/>
        </p:nvGrpSpPr>
        <p:grpSpPr>
          <a:xfrm>
            <a:off x="1584963" y="3822787"/>
            <a:ext cx="9365502" cy="1230207"/>
            <a:chOff x="1584963" y="3822787"/>
            <a:chExt cx="9365502" cy="1230207"/>
          </a:xfrm>
        </p:grpSpPr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E249C379-C4A4-4639-9AD4-342699904527}"/>
                </a:ext>
              </a:extLst>
            </p:cNvPr>
            <p:cNvSpPr/>
            <p:nvPr/>
          </p:nvSpPr>
          <p:spPr>
            <a:xfrm>
              <a:off x="1584963" y="3822787"/>
              <a:ext cx="249299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20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明朝" panose="02020609040205080304" pitchFamily="17" charset="-128"/>
                </a:rPr>
                <a:t>太陽光の</a:t>
              </a:r>
              <a:r>
                <a:rPr lang="ja-JP" altLang="ja-JP" sz="20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明朝" panose="02020609040205080304" pitchFamily="17" charset="-128"/>
                </a:rPr>
                <a:t>スペクトル</a:t>
              </a:r>
              <a:endParaRPr lang="ja-JP" altLang="en-US" sz="2000" dirty="0">
                <a:ea typeface="HG丸ｺﾞｼｯｸM-PRO" panose="020F0600000000000000" pitchFamily="50" charset="-128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E2C244F-E78A-43F9-8E22-59C1BAEEA950}"/>
                </a:ext>
              </a:extLst>
            </p:cNvPr>
            <p:cNvSpPr/>
            <p:nvPr/>
          </p:nvSpPr>
          <p:spPr>
            <a:xfrm>
              <a:off x="1661433" y="4260746"/>
              <a:ext cx="9289032" cy="369332"/>
            </a:xfrm>
            <a:prstGeom prst="rect">
              <a:avLst/>
            </a:prstGeom>
            <a:gradFill>
              <a:gsLst>
                <a:gs pos="73000">
                  <a:srgbClr val="FFC000"/>
                </a:gs>
                <a:gs pos="57000">
                  <a:srgbClr val="FFFF00"/>
                </a:gs>
                <a:gs pos="17000">
                  <a:srgbClr val="002060"/>
                </a:gs>
                <a:gs pos="0">
                  <a:srgbClr val="7030A0"/>
                </a:gs>
                <a:gs pos="38000">
                  <a:srgbClr val="84BA5D"/>
                </a:gs>
                <a:gs pos="34000">
                  <a:srgbClr val="0070C0"/>
                </a:gs>
                <a:gs pos="100000">
                  <a:srgbClr val="FF0000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ea typeface="HG丸ｺﾞｼｯｸM-PRO" panose="020F0600000000000000" pitchFamily="50" charset="-128"/>
              </a:endParaRPr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3BDA7BC6-AFD3-49C2-BD04-478D06E416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44332" y="4260746"/>
              <a:ext cx="0" cy="352279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CB2D6FEB-DDED-496B-9BDB-474BC59319D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85569" y="4260746"/>
              <a:ext cx="0" cy="35228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D0AE548B-19CD-458B-9A86-BE67E89303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30185" y="4260746"/>
              <a:ext cx="0" cy="35227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3D600ED9-D87E-4DEF-9701-52632371802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14361" y="4284128"/>
              <a:ext cx="0" cy="3459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C58E6E73-3034-4AD9-B5B6-AA520A34F1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158377" y="4284128"/>
              <a:ext cx="0" cy="34506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DF493317-7249-469E-AC6D-A2EE10BD39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74401" y="4260746"/>
              <a:ext cx="0" cy="36844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BEF85593-9AB1-4F50-A8AA-315DBAED95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06470" y="4260746"/>
              <a:ext cx="0" cy="36933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E56D7D53-D2CC-46D4-B477-C06E7A8BD6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48190" y="4260746"/>
              <a:ext cx="0" cy="368254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1ED64C75-9A83-4B9C-968C-5425851C4649}"/>
                </a:ext>
              </a:extLst>
            </p:cNvPr>
            <p:cNvSpPr/>
            <p:nvPr/>
          </p:nvSpPr>
          <p:spPr>
            <a:xfrm>
              <a:off x="1854782" y="4683662"/>
              <a:ext cx="22300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b="1" dirty="0">
                  <a:solidFill>
                    <a:srgbClr val="FF0000"/>
                  </a:solidFill>
                </a:rPr>
                <a:t>フラウンホーファー線</a:t>
              </a:r>
              <a:endParaRPr lang="ja-JP" altLang="en-US" dirty="0"/>
            </a:p>
          </p:txBody>
        </p:sp>
      </p:grp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3D694F25-8F96-4F70-8A67-C74885CF4A3C}"/>
              </a:ext>
            </a:extLst>
          </p:cNvPr>
          <p:cNvSpPr/>
          <p:nvPr/>
        </p:nvSpPr>
        <p:spPr>
          <a:xfrm>
            <a:off x="4944654" y="5810169"/>
            <a:ext cx="35189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明朝" panose="02020609040205080304" pitchFamily="17" charset="-128"/>
              </a:rPr>
              <a:t>図　吸収スペクトルの模式図</a:t>
            </a:r>
            <a:endParaRPr lang="ja-JP" altLang="en-US" sz="2000" dirty="0">
              <a:ea typeface="HG丸ｺﾞｼｯｸM-PRO" panose="020F0600000000000000" pitchFamily="50" charset="-128"/>
            </a:endParaRPr>
          </a:p>
        </p:txBody>
      </p:sp>
      <p:grpSp>
        <p:nvGrpSpPr>
          <p:cNvPr id="87" name="グループ化 86">
            <a:extLst>
              <a:ext uri="{FF2B5EF4-FFF2-40B4-BE49-F238E27FC236}">
                <a16:creationId xmlns:a16="http://schemas.microsoft.com/office/drawing/2014/main" id="{6F92CACF-794A-4B4A-A9A9-37328558984E}"/>
              </a:ext>
            </a:extLst>
          </p:cNvPr>
          <p:cNvGrpSpPr/>
          <p:nvPr/>
        </p:nvGrpSpPr>
        <p:grpSpPr>
          <a:xfrm>
            <a:off x="1661432" y="4920802"/>
            <a:ext cx="9289029" cy="783869"/>
            <a:chOff x="1661432" y="4920041"/>
            <a:chExt cx="9289029" cy="783869"/>
          </a:xfrm>
        </p:grpSpPr>
        <p:cxnSp>
          <p:nvCxnSpPr>
            <p:cNvPr id="66" name="直線矢印コネクタ 65">
              <a:extLst>
                <a:ext uri="{FF2B5EF4-FFF2-40B4-BE49-F238E27FC236}">
                  <a16:creationId xmlns:a16="http://schemas.microsoft.com/office/drawing/2014/main" id="{C0D9C27D-0453-4ECD-A2A2-CA5B5EC7C7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432" y="5325455"/>
              <a:ext cx="9289029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正方形/長方形 66">
              <a:extLst>
                <a:ext uri="{FF2B5EF4-FFF2-40B4-BE49-F238E27FC236}">
                  <a16:creationId xmlns:a16="http://schemas.microsoft.com/office/drawing/2014/main" id="{70DA0779-72E1-4AEE-B034-D1F858124A49}"/>
                </a:ext>
              </a:extLst>
            </p:cNvPr>
            <p:cNvSpPr/>
            <p:nvPr/>
          </p:nvSpPr>
          <p:spPr>
            <a:xfrm>
              <a:off x="5895833" y="4920041"/>
              <a:ext cx="127294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波長</a:t>
              </a:r>
              <a:r>
                <a:rPr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</a:t>
              </a:r>
              <a:r>
                <a:rPr lang="en-US" altLang="ja-JP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nm</a:t>
              </a:r>
              <a:r>
                <a:rPr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）</a:t>
              </a:r>
              <a:endPara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68" name="正方形/長方形 67">
              <a:extLst>
                <a:ext uri="{FF2B5EF4-FFF2-40B4-BE49-F238E27FC236}">
                  <a16:creationId xmlns:a16="http://schemas.microsoft.com/office/drawing/2014/main" id="{30194FD7-C672-470A-99EA-24AA67810D28}"/>
                </a:ext>
              </a:extLst>
            </p:cNvPr>
            <p:cNvSpPr/>
            <p:nvPr/>
          </p:nvSpPr>
          <p:spPr>
            <a:xfrm>
              <a:off x="2105548" y="5396133"/>
              <a:ext cx="59345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650</a:t>
              </a:r>
              <a:endPara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69" name="正方形/長方形 68">
              <a:extLst>
                <a:ext uri="{FF2B5EF4-FFF2-40B4-BE49-F238E27FC236}">
                  <a16:creationId xmlns:a16="http://schemas.microsoft.com/office/drawing/2014/main" id="{7E5D57D3-9A86-4E53-AF9A-27B7C03F8325}"/>
                </a:ext>
              </a:extLst>
            </p:cNvPr>
            <p:cNvSpPr/>
            <p:nvPr/>
          </p:nvSpPr>
          <p:spPr>
            <a:xfrm>
              <a:off x="9748411" y="5396133"/>
              <a:ext cx="59345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400</a:t>
              </a:r>
              <a:endPara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70" name="直線矢印コネクタ 69">
              <a:extLst>
                <a:ext uri="{FF2B5EF4-FFF2-40B4-BE49-F238E27FC236}">
                  <a16:creationId xmlns:a16="http://schemas.microsoft.com/office/drawing/2014/main" id="{52391F11-51FB-43D4-AEDB-A14B00B54C1B}"/>
                </a:ext>
              </a:extLst>
            </p:cNvPr>
            <p:cNvCxnSpPr>
              <a:cxnSpLocks/>
            </p:cNvCxnSpPr>
            <p:nvPr/>
          </p:nvCxnSpPr>
          <p:spPr>
            <a:xfrm>
              <a:off x="2402276" y="5204348"/>
              <a:ext cx="0" cy="242214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矢印コネクタ 70">
              <a:extLst>
                <a:ext uri="{FF2B5EF4-FFF2-40B4-BE49-F238E27FC236}">
                  <a16:creationId xmlns:a16="http://schemas.microsoft.com/office/drawing/2014/main" id="{937C6346-A036-4EEE-A9BC-1BD1E84833B9}"/>
                </a:ext>
              </a:extLst>
            </p:cNvPr>
            <p:cNvCxnSpPr>
              <a:cxnSpLocks/>
            </p:cNvCxnSpPr>
            <p:nvPr/>
          </p:nvCxnSpPr>
          <p:spPr>
            <a:xfrm>
              <a:off x="10045139" y="5204349"/>
              <a:ext cx="0" cy="242213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正方形/長方形 82">
              <a:extLst>
                <a:ext uri="{FF2B5EF4-FFF2-40B4-BE49-F238E27FC236}">
                  <a16:creationId xmlns:a16="http://schemas.microsoft.com/office/drawing/2014/main" id="{85C8F5E8-A400-4A0E-9A90-9A0104378170}"/>
                </a:ext>
              </a:extLst>
            </p:cNvPr>
            <p:cNvSpPr/>
            <p:nvPr/>
          </p:nvSpPr>
          <p:spPr>
            <a:xfrm>
              <a:off x="3622656" y="5396133"/>
              <a:ext cx="58381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600</a:t>
              </a:r>
              <a:endPara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84" name="直線矢印コネクタ 83">
              <a:extLst>
                <a:ext uri="{FF2B5EF4-FFF2-40B4-BE49-F238E27FC236}">
                  <a16:creationId xmlns:a16="http://schemas.microsoft.com/office/drawing/2014/main" id="{D4FE6CFB-B16B-412B-A2CC-6045ACBAD8EE}"/>
                </a:ext>
              </a:extLst>
            </p:cNvPr>
            <p:cNvCxnSpPr>
              <a:cxnSpLocks/>
            </p:cNvCxnSpPr>
            <p:nvPr/>
          </p:nvCxnSpPr>
          <p:spPr>
            <a:xfrm>
              <a:off x="3919384" y="5204348"/>
              <a:ext cx="0" cy="242214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正方形/長方形 84">
              <a:extLst>
                <a:ext uri="{FF2B5EF4-FFF2-40B4-BE49-F238E27FC236}">
                  <a16:creationId xmlns:a16="http://schemas.microsoft.com/office/drawing/2014/main" id="{1241340D-C891-437A-A661-4372D29B9EF5}"/>
                </a:ext>
              </a:extLst>
            </p:cNvPr>
            <p:cNvSpPr/>
            <p:nvPr/>
          </p:nvSpPr>
          <p:spPr>
            <a:xfrm>
              <a:off x="6685533" y="5396133"/>
              <a:ext cx="58381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500</a:t>
              </a:r>
              <a:endPara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86" name="直線矢印コネクタ 85">
              <a:extLst>
                <a:ext uri="{FF2B5EF4-FFF2-40B4-BE49-F238E27FC236}">
                  <a16:creationId xmlns:a16="http://schemas.microsoft.com/office/drawing/2014/main" id="{6CA040BA-D8EF-4F57-9881-C4D94E6443C1}"/>
                </a:ext>
              </a:extLst>
            </p:cNvPr>
            <p:cNvCxnSpPr>
              <a:cxnSpLocks/>
            </p:cNvCxnSpPr>
            <p:nvPr/>
          </p:nvCxnSpPr>
          <p:spPr>
            <a:xfrm>
              <a:off x="6982261" y="5204348"/>
              <a:ext cx="0" cy="242214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D8A64CD5-368D-4A66-898E-95B4FF72FF1F}"/>
              </a:ext>
            </a:extLst>
          </p:cNvPr>
          <p:cNvCxnSpPr>
            <a:cxnSpLocks/>
          </p:cNvCxnSpPr>
          <p:nvPr/>
        </p:nvCxnSpPr>
        <p:spPr>
          <a:xfrm>
            <a:off x="4211590" y="2071452"/>
            <a:ext cx="0" cy="38261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39A11A7B-4091-4F8C-8629-A3D131FD1C95}"/>
              </a:ext>
            </a:extLst>
          </p:cNvPr>
          <p:cNvCxnSpPr>
            <a:cxnSpLocks/>
          </p:cNvCxnSpPr>
          <p:nvPr/>
        </p:nvCxnSpPr>
        <p:spPr>
          <a:xfrm>
            <a:off x="4258114" y="2071452"/>
            <a:ext cx="0" cy="38261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1F736A16-1016-492C-AE3A-EB0B12AE2042}"/>
              </a:ext>
            </a:extLst>
          </p:cNvPr>
          <p:cNvCxnSpPr>
            <a:cxnSpLocks/>
          </p:cNvCxnSpPr>
          <p:nvPr/>
        </p:nvCxnSpPr>
        <p:spPr>
          <a:xfrm>
            <a:off x="4211590" y="2888897"/>
            <a:ext cx="0" cy="3826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364E4C8F-998A-479A-BA4E-72BBF5DA88F7}"/>
              </a:ext>
            </a:extLst>
          </p:cNvPr>
          <p:cNvCxnSpPr>
            <a:cxnSpLocks/>
          </p:cNvCxnSpPr>
          <p:nvPr/>
        </p:nvCxnSpPr>
        <p:spPr>
          <a:xfrm>
            <a:off x="4257709" y="2888897"/>
            <a:ext cx="0" cy="3826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A903DC9D-4E00-4A25-8792-52D716A5AF5D}"/>
              </a:ext>
            </a:extLst>
          </p:cNvPr>
          <p:cNvCxnSpPr>
            <a:cxnSpLocks/>
          </p:cNvCxnSpPr>
          <p:nvPr/>
        </p:nvCxnSpPr>
        <p:spPr>
          <a:xfrm>
            <a:off x="4206470" y="2476287"/>
            <a:ext cx="0" cy="382610"/>
          </a:xfrm>
          <a:prstGeom prst="line">
            <a:avLst/>
          </a:prstGeom>
          <a:ln w="95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8B4FA6D2-8287-4A78-9299-F4E2736EF8A9}"/>
              </a:ext>
            </a:extLst>
          </p:cNvPr>
          <p:cNvCxnSpPr>
            <a:cxnSpLocks/>
          </p:cNvCxnSpPr>
          <p:nvPr/>
        </p:nvCxnSpPr>
        <p:spPr>
          <a:xfrm>
            <a:off x="4257709" y="2476287"/>
            <a:ext cx="0" cy="382610"/>
          </a:xfrm>
          <a:prstGeom prst="line">
            <a:avLst/>
          </a:prstGeom>
          <a:ln w="95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AEAA67DB-91C5-4DF5-8EE3-ED2F6AAF5A09}"/>
              </a:ext>
            </a:extLst>
          </p:cNvPr>
          <p:cNvSpPr/>
          <p:nvPr/>
        </p:nvSpPr>
        <p:spPr>
          <a:xfrm>
            <a:off x="1584963" y="3247755"/>
            <a:ext cx="87129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2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明朝" panose="02020609040205080304" pitchFamily="17" charset="-128"/>
              </a:rPr>
              <a:t>ナトリウム</a:t>
            </a:r>
            <a:r>
              <a:rPr lang="ja-JP" altLang="ja-JP" sz="2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明朝" panose="02020609040205080304" pitchFamily="17" charset="-128"/>
              </a:rPr>
              <a:t>の</a:t>
            </a:r>
            <a:r>
              <a:rPr lang="ja-JP" altLang="en-US" sz="2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明朝" panose="02020609040205080304" pitchFamily="17" charset="-128"/>
              </a:rPr>
              <a:t>吸収</a:t>
            </a:r>
            <a:r>
              <a:rPr lang="ja-JP" altLang="ja-JP" sz="2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明朝" panose="02020609040205080304" pitchFamily="17" charset="-128"/>
              </a:rPr>
              <a:t>スペクトル</a:t>
            </a:r>
            <a:r>
              <a:rPr lang="ja-JP" altLang="en-US" sz="2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明朝" panose="02020609040205080304" pitchFamily="17" charset="-128"/>
              </a:rPr>
              <a:t>　</a:t>
            </a:r>
            <a:endParaRPr lang="ja-JP" altLang="ja-JP" sz="2000" b="1" i="1" dirty="0">
              <a:solidFill>
                <a:srgbClr val="FF000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Mincho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9413B1D-AA11-4E3B-8A8A-B82B31676750}"/>
              </a:ext>
            </a:extLst>
          </p:cNvPr>
          <p:cNvSpPr/>
          <p:nvPr/>
        </p:nvSpPr>
        <p:spPr>
          <a:xfrm>
            <a:off x="4225823" y="2896954"/>
            <a:ext cx="649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暗線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712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7" grpId="0"/>
      <p:bldP spid="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5340</TotalTime>
  <Words>1292</Words>
  <Application>Microsoft Office PowerPoint</Application>
  <PresentationFormat>ワイド画面</PresentationFormat>
  <Paragraphs>272</Paragraphs>
  <Slides>16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2" baseType="lpstr">
      <vt:lpstr>HG丸ｺﾞｼｯｸM-PRO</vt:lpstr>
      <vt:lpstr>游ゴシック</vt:lpstr>
      <vt:lpstr>Arial</vt:lpstr>
      <vt:lpstr>Cambria Math</vt:lpstr>
      <vt:lpstr>Office テーマ</vt:lpstr>
      <vt:lpstr>Drawing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粒子の二重性</dc:title>
  <dc:creator>佐藤衆</dc:creator>
  <cp:lastModifiedBy>衆 佐藤</cp:lastModifiedBy>
  <cp:revision>177</cp:revision>
  <cp:lastPrinted>2016-10-19T00:22:51Z</cp:lastPrinted>
  <dcterms:created xsi:type="dcterms:W3CDTF">2016-09-27T09:31:20Z</dcterms:created>
  <dcterms:modified xsi:type="dcterms:W3CDTF">2020-06-02T05:00:24Z</dcterms:modified>
</cp:coreProperties>
</file>